
<file path=[Content_Types].xml><?xml version="1.0" encoding="utf-8"?>
<Types xmlns="http://schemas.openxmlformats.org/package/2006/content-types">
  <Default Extension="png" ContentType="image/png"/>
  <Default Extension="svg" ContentType="image/svg+xml"/>
  <Default Extension="emf" ContentType="image/x-emf"/>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4"/>
  </p:notesMasterIdLst>
  <p:handoutMasterIdLst>
    <p:handoutMasterId r:id="rId15"/>
  </p:handoutMasterIdLst>
  <p:sldIdLst>
    <p:sldId id="288" r:id="rId2"/>
    <p:sldId id="257" r:id="rId3"/>
    <p:sldId id="278" r:id="rId4"/>
    <p:sldId id="284" r:id="rId5"/>
    <p:sldId id="279" r:id="rId6"/>
    <p:sldId id="280" r:id="rId7"/>
    <p:sldId id="281" r:id="rId8"/>
    <p:sldId id="282" r:id="rId9"/>
    <p:sldId id="283" r:id="rId10"/>
    <p:sldId id="285" r:id="rId11"/>
    <p:sldId id="286" r:id="rId12"/>
    <p:sldId id="287"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Edward Doxey" initials="ED" lastIdx="11" clrIdx="0">
    <p:extLst>
      <p:ext uri="{19B8F6BF-5375-455C-9EA6-DF929625EA0E}">
        <p15:presenceInfo xmlns:p15="http://schemas.microsoft.com/office/powerpoint/2012/main" userId="S-1-5-21-226508970-3071066648-2496781527-17276" providerId="AD"/>
      </p:ext>
    </p:extLst>
  </p:cmAuthor>
  <p:cmAuthor id="2" name="IB" initials="MOU" lastIdx="4" clrIdx="1">
    <p:extLst>
      <p:ext uri="{19B8F6BF-5375-455C-9EA6-DF929625EA0E}">
        <p15:presenceInfo xmlns:p15="http://schemas.microsoft.com/office/powerpoint/2012/main" userId="IB"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C2C2C"/>
    <a:srgbClr val="FF40FF"/>
    <a:srgbClr val="FF00C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250"/>
    <p:restoredTop sz="86422"/>
  </p:normalViewPr>
  <p:slideViewPr>
    <p:cSldViewPr snapToObjects="1">
      <p:cViewPr varScale="1">
        <p:scale>
          <a:sx n="82" d="100"/>
          <a:sy n="82" d="100"/>
        </p:scale>
        <p:origin x="86" y="216"/>
      </p:cViewPr>
      <p:guideLst/>
    </p:cSldViewPr>
  </p:slideViewPr>
  <p:outlineViewPr>
    <p:cViewPr>
      <p:scale>
        <a:sx n="33" d="100"/>
        <a:sy n="33" d="100"/>
      </p:scale>
      <p:origin x="0" y="-2816"/>
    </p:cViewPr>
  </p:outlineViewPr>
  <p:notesTextViewPr>
    <p:cViewPr>
      <p:scale>
        <a:sx n="1" d="1"/>
        <a:sy n="1" d="1"/>
      </p:scale>
      <p:origin x="0" y="0"/>
    </p:cViewPr>
  </p:notesTextViewPr>
  <p:sorterViewPr>
    <p:cViewPr>
      <p:scale>
        <a:sx n="66" d="100"/>
        <a:sy n="66" d="100"/>
      </p:scale>
      <p:origin x="0" y="0"/>
    </p:cViewPr>
  </p:sorterViewPr>
  <p:notesViewPr>
    <p:cSldViewPr snapToObjects="1" showGuides="1">
      <p:cViewPr varScale="1">
        <p:scale>
          <a:sx n="121" d="100"/>
          <a:sy n="121" d="100"/>
        </p:scale>
        <p:origin x="3864" y="16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commentAuthors" Target="commentAuthors.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xmlns="" id="{87C1157E-F41D-D748-8B69-7140BA26C92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xmlns="" id="{4C732F0C-C3BE-9347-8A3D-93C7DD35FCC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1EC103C-0C00-5144-B134-6065E402762D}" type="datetime1">
              <a:rPr lang="en-GB" smtClean="0"/>
              <a:t>11/09/2020</a:t>
            </a:fld>
            <a:endParaRPr lang="en-US"/>
          </a:p>
        </p:txBody>
      </p:sp>
      <p:sp>
        <p:nvSpPr>
          <p:cNvPr id="4" name="Footer Placeholder 3">
            <a:extLst>
              <a:ext uri="{FF2B5EF4-FFF2-40B4-BE49-F238E27FC236}">
                <a16:creationId xmlns:a16="http://schemas.microsoft.com/office/drawing/2014/main" xmlns="" id="{F1B9C81F-45DF-3942-B5BB-AFF64092936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xmlns="" id="{24C535E9-87A8-4E42-A7E7-ECCB491EE79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9AB2214-6F48-7B47-BA9F-4377B0ABE2D4}" type="slidenum">
              <a:rPr lang="en-US" smtClean="0"/>
              <a:t>‹#›</a:t>
            </a:fld>
            <a:endParaRPr lang="en-US"/>
          </a:p>
        </p:txBody>
      </p:sp>
    </p:spTree>
    <p:extLst>
      <p:ext uri="{BB962C8B-B14F-4D97-AF65-F5344CB8AC3E}">
        <p14:creationId xmlns:p14="http://schemas.microsoft.com/office/powerpoint/2010/main" val="1902863442"/>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897CFCD-DFD6-F34D-95F2-86875A23819B}" type="datetime1">
              <a:rPr lang="en-GB" smtClean="0"/>
              <a:t>11/09/2020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235C6A4-13EB-334F-862B-598CD5A9818C}" type="slidenum">
              <a:rPr lang="en-US" smtClean="0"/>
              <a:t>‹#›</a:t>
            </a:fld>
            <a:endParaRPr lang="en-US"/>
          </a:p>
        </p:txBody>
      </p:sp>
    </p:spTree>
    <p:extLst>
      <p:ext uri="{BB962C8B-B14F-4D97-AF65-F5344CB8AC3E}">
        <p14:creationId xmlns:p14="http://schemas.microsoft.com/office/powerpoint/2010/main" val="564263079"/>
      </p:ext>
    </p:extLst>
  </p:cSld>
  <p:clrMap bg1="lt1" tx1="dk1" bg2="lt2" tx2="dk2" accent1="accent1" accent2="accent2" accent3="accent3" accent4="accent4" accent5="accent5" accent6="accent6" hlink="hlink" folHlink="folHlink"/>
  <p:hf hdr="0"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3F4EBAA-2F39-3941-B36E-6CA80D2012F9}"/>
              </a:ext>
            </a:extLst>
          </p:cNvPr>
          <p:cNvSpPr>
            <a:spLocks noGrp="1"/>
          </p:cNvSpPr>
          <p:nvPr>
            <p:ph type="ctrTitle"/>
          </p:nvPr>
        </p:nvSpPr>
        <p:spPr>
          <a:xfrm>
            <a:off x="648000" y="1080000"/>
            <a:ext cx="10080000" cy="2376000"/>
          </a:xfrm>
        </p:spPr>
        <p:txBody>
          <a:bodyPr anchor="b">
            <a:normAutofit/>
          </a:bodyPr>
          <a:lstStyle>
            <a:lvl1pPr algn="l">
              <a:defRPr sz="4800">
                <a:solidFill>
                  <a:srgbClr val="2C2C2C"/>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3" name="Subtitle 2">
            <a:extLst>
              <a:ext uri="{FF2B5EF4-FFF2-40B4-BE49-F238E27FC236}">
                <a16:creationId xmlns:a16="http://schemas.microsoft.com/office/drawing/2014/main" xmlns="" id="{B8D30EB3-3F40-D64C-A1AD-1D8CF2EDB6EB}"/>
              </a:ext>
            </a:extLst>
          </p:cNvPr>
          <p:cNvSpPr>
            <a:spLocks noGrp="1"/>
          </p:cNvSpPr>
          <p:nvPr>
            <p:ph type="subTitle" idx="1"/>
          </p:nvPr>
        </p:nvSpPr>
        <p:spPr>
          <a:xfrm>
            <a:off x="648000" y="3600000"/>
            <a:ext cx="10080000" cy="1655762"/>
          </a:xfrm>
        </p:spPr>
        <p:txBody>
          <a:bodyPr>
            <a:normAutofit/>
          </a:bodyPr>
          <a:lstStyle>
            <a:lvl1pPr marL="0" indent="0" algn="l">
              <a:buNone/>
              <a:defRPr sz="2200">
                <a:solidFill>
                  <a:srgbClr val="2C2C2C"/>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xmlns="" id="{35EF9E7C-27BF-0B47-97CE-96E21ED00E49}"/>
              </a:ext>
            </a:extLst>
          </p:cNvPr>
          <p:cNvSpPr>
            <a:spLocks noGrp="1"/>
          </p:cNvSpPr>
          <p:nvPr>
            <p:ph type="dt" sz="half" idx="10"/>
          </p:nvPr>
        </p:nvSpPr>
        <p:spPr/>
        <p:txBody>
          <a:bodyPr/>
          <a:lstStyle>
            <a:lvl1pPr>
              <a:defRPr>
                <a:latin typeface="Arial" panose="020B0604020202020204" pitchFamily="34" charset="0"/>
                <a:cs typeface="Arial" panose="020B0604020202020204" pitchFamily="34" charset="0"/>
              </a:defRPr>
            </a:lvl1pPr>
          </a:lstStyle>
          <a:p>
            <a:fld id="{A20003F6-9FA2-F04E-AA53-1C0C7743172A}" type="datetime1">
              <a:rPr lang="en-GB" smtClean="0"/>
              <a:pPr/>
              <a:t>11/09/2020</a:t>
            </a:fld>
            <a:endParaRPr lang="en-US"/>
          </a:p>
        </p:txBody>
      </p:sp>
      <p:sp>
        <p:nvSpPr>
          <p:cNvPr id="5" name="Footer Placeholder 4">
            <a:extLst>
              <a:ext uri="{FF2B5EF4-FFF2-40B4-BE49-F238E27FC236}">
                <a16:creationId xmlns:a16="http://schemas.microsoft.com/office/drawing/2014/main" xmlns="" id="{544A26B7-A7B8-0043-9B2B-84EB56AD3764}"/>
              </a:ext>
            </a:extLst>
          </p:cNvPr>
          <p:cNvSpPr>
            <a:spLocks noGrp="1"/>
          </p:cNvSpPr>
          <p:nvPr>
            <p:ph type="ftr" sz="quarter" idx="11"/>
          </p:nvPr>
        </p:nvSpPr>
        <p:spPr/>
        <p:txBody>
          <a:bodyPr/>
          <a:lstStyle>
            <a:lvl1pPr>
              <a:defRPr>
                <a:latin typeface="Arial" panose="020B0604020202020204" pitchFamily="34" charset="0"/>
                <a:cs typeface="Arial" panose="020B0604020202020204" pitchFamily="34" charset="0"/>
              </a:defRPr>
            </a:lvl1pPr>
          </a:lstStyle>
          <a:p>
            <a:endParaRPr lang="en-US"/>
          </a:p>
        </p:txBody>
      </p:sp>
      <p:sp>
        <p:nvSpPr>
          <p:cNvPr id="9" name="Slide Number Placeholder 5">
            <a:extLst>
              <a:ext uri="{FF2B5EF4-FFF2-40B4-BE49-F238E27FC236}">
                <a16:creationId xmlns:a16="http://schemas.microsoft.com/office/drawing/2014/main" xmlns="" id="{AAF09BA4-C874-394D-BD6F-A467115F6559}"/>
              </a:ext>
            </a:extLst>
          </p:cNvPr>
          <p:cNvSpPr>
            <a:spLocks noGrp="1"/>
          </p:cNvSpPr>
          <p:nvPr>
            <p:ph type="sldNum" sz="quarter" idx="4"/>
          </p:nvPr>
        </p:nvSpPr>
        <p:spPr>
          <a:xfrm>
            <a:off x="11160000" y="576000"/>
            <a:ext cx="540000" cy="288032"/>
          </a:xfrm>
          <a:prstGeom prst="rect">
            <a:avLst/>
          </a:prstGeom>
        </p:spPr>
        <p:txBody>
          <a:bodyPr vert="horz" lIns="91440" tIns="45720" rIns="91440" bIns="45720" rtlCol="0" anchor="ctr"/>
          <a:lstStyle>
            <a:lvl1pPr algn="ctr">
              <a:defRPr sz="1200" b="1">
                <a:solidFill>
                  <a:srgbClr val="2C2C2C"/>
                </a:solidFill>
                <a:latin typeface="Arial" panose="020B0604020202020204" pitchFamily="34" charset="0"/>
                <a:ea typeface="Open Sans" panose="020B0606030504020204" pitchFamily="34" charset="0"/>
                <a:cs typeface="Arial" panose="020B0604020202020204" pitchFamily="34" charset="0"/>
              </a:defRPr>
            </a:lvl1pPr>
          </a:lstStyle>
          <a:p>
            <a:fld id="{2D5587A6-0F28-234D-9116-41BE2E1A2AC2}" type="slidenum">
              <a:rPr lang="en-US" smtClean="0"/>
              <a:pPr/>
              <a:t>‹#›</a:t>
            </a:fld>
            <a:endParaRPr lang="en-US" dirty="0"/>
          </a:p>
        </p:txBody>
      </p:sp>
      <p:pic>
        <p:nvPicPr>
          <p:cNvPr id="13" name="Graphic 12">
            <a:extLst>
              <a:ext uri="{FF2B5EF4-FFF2-40B4-BE49-F238E27FC236}">
                <a16:creationId xmlns:a16="http://schemas.microsoft.com/office/drawing/2014/main" xmlns="" id="{D8AC70F3-85B6-F946-A3C7-59F302B3616C}"/>
              </a:ext>
            </a:extLst>
          </p:cNvPr>
          <p:cNvPicPr>
            <a:picLocks/>
          </p:cNvPicPr>
          <p:nvPr userDrawn="1"/>
        </p:nvPicPr>
        <p:blipFill>
          <a:blip r:embed="rId2">
            <a:extLst>
              <a:ext uri="{96DAC541-7B7A-43D3-8B79-37D633B846F1}">
                <asvg:svgBlip xmlns:asvg="http://schemas.microsoft.com/office/drawing/2016/SVG/main" xmlns="" r:embed="rId3"/>
              </a:ext>
            </a:extLst>
          </a:blip>
          <a:stretch>
            <a:fillRect/>
          </a:stretch>
        </p:blipFill>
        <p:spPr>
          <a:xfrm>
            <a:off x="766800" y="504000"/>
            <a:ext cx="1332000" cy="432293"/>
          </a:xfrm>
          <a:prstGeom prst="rect">
            <a:avLst/>
          </a:prstGeom>
        </p:spPr>
      </p:pic>
    </p:spTree>
    <p:extLst>
      <p:ext uri="{BB962C8B-B14F-4D97-AF65-F5344CB8AC3E}">
        <p14:creationId xmlns:p14="http://schemas.microsoft.com/office/powerpoint/2010/main" val="451190864"/>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Section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3F4EBAA-2F39-3941-B36E-6CA80D2012F9}"/>
              </a:ext>
            </a:extLst>
          </p:cNvPr>
          <p:cNvSpPr>
            <a:spLocks noGrp="1"/>
          </p:cNvSpPr>
          <p:nvPr>
            <p:ph type="ctrTitle"/>
          </p:nvPr>
        </p:nvSpPr>
        <p:spPr>
          <a:xfrm>
            <a:off x="648000" y="1080000"/>
            <a:ext cx="10080000" cy="2376000"/>
          </a:xfrm>
        </p:spPr>
        <p:txBody>
          <a:bodyPr anchor="b">
            <a:normAutofit/>
          </a:bodyPr>
          <a:lstStyle>
            <a:lvl1pPr algn="l">
              <a:defRPr sz="3600"/>
            </a:lvl1pPr>
          </a:lstStyle>
          <a:p>
            <a:r>
              <a:rPr lang="en-US" dirty="0"/>
              <a:t>Click to edit Master title style</a:t>
            </a:r>
          </a:p>
        </p:txBody>
      </p:sp>
      <p:sp>
        <p:nvSpPr>
          <p:cNvPr id="3" name="Subtitle 2">
            <a:extLst>
              <a:ext uri="{FF2B5EF4-FFF2-40B4-BE49-F238E27FC236}">
                <a16:creationId xmlns:a16="http://schemas.microsoft.com/office/drawing/2014/main" xmlns="" id="{B8D30EB3-3F40-D64C-A1AD-1D8CF2EDB6EB}"/>
              </a:ext>
            </a:extLst>
          </p:cNvPr>
          <p:cNvSpPr>
            <a:spLocks noGrp="1"/>
          </p:cNvSpPr>
          <p:nvPr>
            <p:ph type="subTitle" idx="1"/>
          </p:nvPr>
        </p:nvSpPr>
        <p:spPr>
          <a:xfrm>
            <a:off x="648000" y="3600000"/>
            <a:ext cx="10080000" cy="1655762"/>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xmlns="" id="{35EF9E7C-27BF-0B47-97CE-96E21ED00E49}"/>
              </a:ext>
            </a:extLst>
          </p:cNvPr>
          <p:cNvSpPr>
            <a:spLocks noGrp="1"/>
          </p:cNvSpPr>
          <p:nvPr>
            <p:ph type="dt" sz="half" idx="10"/>
          </p:nvPr>
        </p:nvSpPr>
        <p:spPr/>
        <p:txBody>
          <a:bodyPr/>
          <a:lstStyle/>
          <a:p>
            <a:fld id="{A20003F6-9FA2-F04E-AA53-1C0C7743172A}" type="datetime1">
              <a:rPr lang="en-GB" smtClean="0"/>
              <a:t>11/09/2020</a:t>
            </a:fld>
            <a:endParaRPr lang="en-US"/>
          </a:p>
        </p:txBody>
      </p:sp>
      <p:sp>
        <p:nvSpPr>
          <p:cNvPr id="5" name="Footer Placeholder 4">
            <a:extLst>
              <a:ext uri="{FF2B5EF4-FFF2-40B4-BE49-F238E27FC236}">
                <a16:creationId xmlns:a16="http://schemas.microsoft.com/office/drawing/2014/main" xmlns="" id="{544A26B7-A7B8-0043-9B2B-84EB56AD376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12670887-57E7-3A43-BB1A-5812E952692E}"/>
              </a:ext>
            </a:extLst>
          </p:cNvPr>
          <p:cNvSpPr>
            <a:spLocks noGrp="1"/>
          </p:cNvSpPr>
          <p:nvPr>
            <p:ph type="sldNum" sz="quarter" idx="12"/>
          </p:nvPr>
        </p:nvSpPr>
        <p:spPr/>
        <p:txBody>
          <a:bodyPr/>
          <a:lstStyle/>
          <a:p>
            <a:fld id="{2D5587A6-0F28-234D-9116-41BE2E1A2AC2}" type="slidenum">
              <a:rPr lang="en-US" smtClean="0"/>
              <a:t>‹#›</a:t>
            </a:fld>
            <a:endParaRPr lang="en-US"/>
          </a:p>
        </p:txBody>
      </p:sp>
      <p:pic>
        <p:nvPicPr>
          <p:cNvPr id="8" name="Graphic 7">
            <a:extLst>
              <a:ext uri="{FF2B5EF4-FFF2-40B4-BE49-F238E27FC236}">
                <a16:creationId xmlns:a16="http://schemas.microsoft.com/office/drawing/2014/main" xmlns="" id="{72196FCD-AF99-A040-BFB2-5769EE97611A}"/>
              </a:ext>
            </a:extLst>
          </p:cNvPr>
          <p:cNvPicPr>
            <a:picLocks/>
          </p:cNvPicPr>
          <p:nvPr userDrawn="1"/>
        </p:nvPicPr>
        <p:blipFill>
          <a:blip r:embed="rId2">
            <a:extLst>
              <a:ext uri="{96DAC541-7B7A-43D3-8B79-37D633B846F1}">
                <asvg:svgBlip xmlns:asvg="http://schemas.microsoft.com/office/drawing/2016/SVG/main" xmlns="" r:embed="rId3"/>
              </a:ext>
            </a:extLst>
          </a:blip>
          <a:stretch>
            <a:fillRect/>
          </a:stretch>
        </p:blipFill>
        <p:spPr>
          <a:xfrm>
            <a:off x="766800" y="504000"/>
            <a:ext cx="1332000" cy="432293"/>
          </a:xfrm>
          <a:prstGeom prst="rect">
            <a:avLst/>
          </a:prstGeom>
        </p:spPr>
      </p:pic>
    </p:spTree>
    <p:extLst>
      <p:ext uri="{BB962C8B-B14F-4D97-AF65-F5344CB8AC3E}">
        <p14:creationId xmlns:p14="http://schemas.microsoft.com/office/powerpoint/2010/main" val="4084134628"/>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01DCAF7-AA06-1040-B1E0-8E15D9C5161B}"/>
              </a:ext>
            </a:extLst>
          </p:cNvPr>
          <p:cNvSpPr>
            <a:spLocks noGrp="1"/>
          </p:cNvSpPr>
          <p:nvPr>
            <p:ph type="title"/>
          </p:nvPr>
        </p:nvSpPr>
        <p:spPr/>
        <p:txBody>
          <a:bodyPr/>
          <a:lstStyle>
            <a:lvl1pPr>
              <a:defRPr>
                <a:latin typeface="Arial" panose="020B0604020202020204" pitchFamily="34" charset="0"/>
                <a:cs typeface="Arial" panose="020B0604020202020204" pitchFamily="34" charset="0"/>
              </a:defRPr>
            </a:lvl1pPr>
          </a:lstStyle>
          <a:p>
            <a:r>
              <a:rPr lang="en-US"/>
              <a:t>Click to edit Master title style</a:t>
            </a:r>
          </a:p>
        </p:txBody>
      </p:sp>
      <p:sp>
        <p:nvSpPr>
          <p:cNvPr id="3" name="Content Placeholder 2">
            <a:extLst>
              <a:ext uri="{FF2B5EF4-FFF2-40B4-BE49-F238E27FC236}">
                <a16:creationId xmlns:a16="http://schemas.microsoft.com/office/drawing/2014/main" xmlns="" id="{BFF5B501-CBFE-104D-BB25-66D22875F063}"/>
              </a:ext>
            </a:extLst>
          </p:cNvPr>
          <p:cNvSpPr>
            <a:spLocks noGrp="1"/>
          </p:cNvSpPr>
          <p:nvPr>
            <p:ph idx="1"/>
          </p:nvPr>
        </p:nvSpPr>
        <p:spPr>
          <a:xfrm>
            <a:off x="648000" y="1404000"/>
            <a:ext cx="10800000" cy="4752000"/>
          </a:xfrm>
        </p:spPr>
        <p:txBody>
          <a:bodyPr/>
          <a:lstStyle>
            <a:lvl1pPr>
              <a:defRPr sz="2000">
                <a:latin typeface="Arial" panose="020B0604020202020204" pitchFamily="34" charset="0"/>
                <a:cs typeface="Arial" panose="020B0604020202020204" pitchFamily="34" charset="0"/>
              </a:defRPr>
            </a:lvl1pPr>
            <a:lvl2pPr>
              <a:defRPr sz="1800">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xmlns="" id="{08985F08-8E72-9148-82A1-2C591DFBDC0E}"/>
              </a:ext>
            </a:extLst>
          </p:cNvPr>
          <p:cNvSpPr>
            <a:spLocks noGrp="1"/>
          </p:cNvSpPr>
          <p:nvPr>
            <p:ph type="dt" sz="half" idx="10"/>
          </p:nvPr>
        </p:nvSpPr>
        <p:spPr/>
        <p:txBody>
          <a:bodyPr/>
          <a:lstStyle>
            <a:lvl1pPr>
              <a:defRPr>
                <a:latin typeface="Arial" panose="020B0604020202020204" pitchFamily="34" charset="0"/>
                <a:cs typeface="Arial" panose="020B0604020202020204" pitchFamily="34" charset="0"/>
              </a:defRPr>
            </a:lvl1pPr>
          </a:lstStyle>
          <a:p>
            <a:fld id="{B1FFB84F-73DC-4C43-AC13-67A9ADC1B225}" type="datetime1">
              <a:rPr lang="en-GB" smtClean="0"/>
              <a:pPr/>
              <a:t>11/09/2020</a:t>
            </a:fld>
            <a:endParaRPr lang="en-US"/>
          </a:p>
        </p:txBody>
      </p:sp>
      <p:sp>
        <p:nvSpPr>
          <p:cNvPr id="5" name="Footer Placeholder 4">
            <a:extLst>
              <a:ext uri="{FF2B5EF4-FFF2-40B4-BE49-F238E27FC236}">
                <a16:creationId xmlns:a16="http://schemas.microsoft.com/office/drawing/2014/main" xmlns="" id="{B94366E4-48A8-C248-8403-C00951EFCD6A}"/>
              </a:ext>
            </a:extLst>
          </p:cNvPr>
          <p:cNvSpPr>
            <a:spLocks noGrp="1"/>
          </p:cNvSpPr>
          <p:nvPr>
            <p:ph type="ftr" sz="quarter" idx="11"/>
          </p:nvPr>
        </p:nvSpPr>
        <p:spPr/>
        <p:txBody>
          <a:bodyPr/>
          <a:lstStyle>
            <a:lvl1pPr>
              <a:defRPr>
                <a:latin typeface="Arial" panose="020B0604020202020204" pitchFamily="34" charset="0"/>
                <a:cs typeface="Arial" panose="020B0604020202020204" pitchFamily="34" charset="0"/>
              </a:defRPr>
            </a:lvl1pPr>
          </a:lstStyle>
          <a:p>
            <a:endParaRPr lang="en-US"/>
          </a:p>
        </p:txBody>
      </p:sp>
      <p:sp>
        <p:nvSpPr>
          <p:cNvPr id="7" name="Slide Number Placeholder 5">
            <a:extLst>
              <a:ext uri="{FF2B5EF4-FFF2-40B4-BE49-F238E27FC236}">
                <a16:creationId xmlns:a16="http://schemas.microsoft.com/office/drawing/2014/main" xmlns="" id="{CEEB4CF7-D339-7A46-8B33-C97F7A447C18}"/>
              </a:ext>
            </a:extLst>
          </p:cNvPr>
          <p:cNvSpPr>
            <a:spLocks noGrp="1"/>
          </p:cNvSpPr>
          <p:nvPr>
            <p:ph type="sldNum" sz="quarter" idx="4"/>
          </p:nvPr>
        </p:nvSpPr>
        <p:spPr>
          <a:xfrm>
            <a:off x="11160000" y="576000"/>
            <a:ext cx="540000" cy="288032"/>
          </a:xfrm>
          <a:prstGeom prst="rect">
            <a:avLst/>
          </a:prstGeom>
        </p:spPr>
        <p:txBody>
          <a:bodyPr vert="horz" lIns="91440" tIns="45720" rIns="91440" bIns="45720" rtlCol="0" anchor="ctr"/>
          <a:lstStyle>
            <a:lvl1pPr algn="ctr">
              <a:defRPr sz="1200" b="1">
                <a:solidFill>
                  <a:srgbClr val="2C2C2C"/>
                </a:solidFill>
                <a:latin typeface="Arial" panose="020B0604020202020204" pitchFamily="34" charset="0"/>
                <a:ea typeface="Open Sans" panose="020B0606030504020204" pitchFamily="34" charset="0"/>
                <a:cs typeface="Arial" panose="020B0604020202020204" pitchFamily="34" charset="0"/>
              </a:defRPr>
            </a:lvl1pPr>
          </a:lstStyle>
          <a:p>
            <a:fld id="{2D5587A6-0F28-234D-9116-41BE2E1A2AC2}" type="slidenum">
              <a:rPr lang="en-US" smtClean="0"/>
              <a:pPr/>
              <a:t>‹#›</a:t>
            </a:fld>
            <a:endParaRPr lang="en-US" dirty="0"/>
          </a:p>
        </p:txBody>
      </p:sp>
    </p:spTree>
    <p:extLst>
      <p:ext uri="{BB962C8B-B14F-4D97-AF65-F5344CB8AC3E}">
        <p14:creationId xmlns:p14="http://schemas.microsoft.com/office/powerpoint/2010/main" val="22095167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A1F11F1-9EFF-7144-9125-3139B4E1CCCC}"/>
              </a:ext>
            </a:extLst>
          </p:cNvPr>
          <p:cNvSpPr>
            <a:spLocks noGrp="1"/>
          </p:cNvSpPr>
          <p:nvPr>
            <p:ph type="title"/>
          </p:nvPr>
        </p:nvSpPr>
        <p:spPr>
          <a:xfrm>
            <a:off x="647999" y="576000"/>
            <a:ext cx="3311999" cy="1584000"/>
          </a:xfrm>
        </p:spPr>
        <p:txBody>
          <a:bodyPr anchor="b">
            <a:normAutofit/>
          </a:bodyPr>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xmlns="" id="{C9C57E45-EC2E-6A48-999E-8DBA374CD47B}"/>
              </a:ext>
            </a:extLst>
          </p:cNvPr>
          <p:cNvSpPr>
            <a:spLocks noGrp="1"/>
          </p:cNvSpPr>
          <p:nvPr>
            <p:ph idx="1"/>
          </p:nvPr>
        </p:nvSpPr>
        <p:spPr>
          <a:xfrm>
            <a:off x="4247999" y="1260000"/>
            <a:ext cx="7200001" cy="4896000"/>
          </a:xfrm>
        </p:spPr>
        <p:txBody>
          <a:bodyPr/>
          <a:lstStyle>
            <a:lvl1pPr>
              <a:defRPr sz="2000"/>
            </a:lvl1pPr>
            <a:lvl2pPr>
              <a:defRPr sz="18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xmlns="" id="{E9B9F23F-F468-1142-A98D-597B3EBFAAD2}"/>
              </a:ext>
            </a:extLst>
          </p:cNvPr>
          <p:cNvSpPr>
            <a:spLocks noGrp="1"/>
          </p:cNvSpPr>
          <p:nvPr>
            <p:ph type="body" sz="half" idx="2"/>
          </p:nvPr>
        </p:nvSpPr>
        <p:spPr>
          <a:xfrm>
            <a:off x="647999" y="2340000"/>
            <a:ext cx="3312000" cy="3816000"/>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Edit Master text styles</a:t>
            </a:r>
          </a:p>
        </p:txBody>
      </p:sp>
      <p:sp>
        <p:nvSpPr>
          <p:cNvPr id="5" name="Date Placeholder 4">
            <a:extLst>
              <a:ext uri="{FF2B5EF4-FFF2-40B4-BE49-F238E27FC236}">
                <a16:creationId xmlns:a16="http://schemas.microsoft.com/office/drawing/2014/main" xmlns="" id="{992037A2-B8BC-4D46-AA82-267CC5E774E2}"/>
              </a:ext>
            </a:extLst>
          </p:cNvPr>
          <p:cNvSpPr>
            <a:spLocks noGrp="1"/>
          </p:cNvSpPr>
          <p:nvPr>
            <p:ph type="dt" sz="half" idx="10"/>
          </p:nvPr>
        </p:nvSpPr>
        <p:spPr/>
        <p:txBody>
          <a:bodyPr/>
          <a:lstStyle/>
          <a:p>
            <a:fld id="{1D3AC278-FEFB-4949-87C8-2F7B048D5B30}" type="datetime1">
              <a:rPr lang="en-GB" smtClean="0"/>
              <a:t>11/09/2020</a:t>
            </a:fld>
            <a:endParaRPr lang="en-US"/>
          </a:p>
        </p:txBody>
      </p:sp>
      <p:sp>
        <p:nvSpPr>
          <p:cNvPr id="6" name="Footer Placeholder 5">
            <a:extLst>
              <a:ext uri="{FF2B5EF4-FFF2-40B4-BE49-F238E27FC236}">
                <a16:creationId xmlns:a16="http://schemas.microsoft.com/office/drawing/2014/main" xmlns="" id="{B71E40FC-CC75-5C49-B153-71011361768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86C0EBE3-CD47-DA41-8665-99A541C1A8F3}"/>
              </a:ext>
            </a:extLst>
          </p:cNvPr>
          <p:cNvSpPr>
            <a:spLocks noGrp="1"/>
          </p:cNvSpPr>
          <p:nvPr>
            <p:ph type="sldNum" sz="quarter" idx="12"/>
          </p:nvPr>
        </p:nvSpPr>
        <p:spPr/>
        <p:txBody>
          <a:bodyPr/>
          <a:lstStyle/>
          <a:p>
            <a:fld id="{2D5587A6-0F28-234D-9116-41BE2E1A2AC2}" type="slidenum">
              <a:rPr lang="en-US" smtClean="0"/>
              <a:t>‹#›</a:t>
            </a:fld>
            <a:endParaRPr lang="en-US"/>
          </a:p>
        </p:txBody>
      </p:sp>
    </p:spTree>
    <p:extLst>
      <p:ext uri="{BB962C8B-B14F-4D97-AF65-F5344CB8AC3E}">
        <p14:creationId xmlns:p14="http://schemas.microsoft.com/office/powerpoint/2010/main" val="19563427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E2539A8-FECC-1549-9FD2-BB4362008D2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xmlns="" id="{690CBC2C-B15B-964F-ACEE-BEB2DAF79F41}"/>
              </a:ext>
            </a:extLst>
          </p:cNvPr>
          <p:cNvSpPr>
            <a:spLocks noGrp="1"/>
          </p:cNvSpPr>
          <p:nvPr>
            <p:ph type="dt" sz="half" idx="10"/>
          </p:nvPr>
        </p:nvSpPr>
        <p:spPr/>
        <p:txBody>
          <a:bodyPr/>
          <a:lstStyle/>
          <a:p>
            <a:fld id="{864A2DF1-82CB-3949-8DC2-ECE30178A186}" type="datetime1">
              <a:rPr lang="en-GB" smtClean="0"/>
              <a:t>11/09/2020</a:t>
            </a:fld>
            <a:endParaRPr lang="en-US"/>
          </a:p>
        </p:txBody>
      </p:sp>
      <p:sp>
        <p:nvSpPr>
          <p:cNvPr id="4" name="Footer Placeholder 3">
            <a:extLst>
              <a:ext uri="{FF2B5EF4-FFF2-40B4-BE49-F238E27FC236}">
                <a16:creationId xmlns:a16="http://schemas.microsoft.com/office/drawing/2014/main" xmlns="" id="{13B40B73-B3DD-3E49-89F6-7D6344C26A9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xmlns="" id="{6B802C64-D1FE-5E4F-84AE-101D7BACAB35}"/>
              </a:ext>
            </a:extLst>
          </p:cNvPr>
          <p:cNvSpPr>
            <a:spLocks noGrp="1"/>
          </p:cNvSpPr>
          <p:nvPr>
            <p:ph type="sldNum" sz="quarter" idx="12"/>
          </p:nvPr>
        </p:nvSpPr>
        <p:spPr/>
        <p:txBody>
          <a:bodyPr/>
          <a:lstStyle/>
          <a:p>
            <a:fld id="{2D5587A6-0F28-234D-9116-41BE2E1A2AC2}" type="slidenum">
              <a:rPr lang="en-US" smtClean="0"/>
              <a:t>‹#›</a:t>
            </a:fld>
            <a:endParaRPr lang="en-US"/>
          </a:p>
        </p:txBody>
      </p:sp>
    </p:spTree>
    <p:extLst>
      <p:ext uri="{BB962C8B-B14F-4D97-AF65-F5344CB8AC3E}">
        <p14:creationId xmlns:p14="http://schemas.microsoft.com/office/powerpoint/2010/main" val="38250081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Screencast">
    <p:bg>
      <p:bgPr>
        <a:solidFill>
          <a:srgbClr val="FF40FF"/>
        </a:solid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E6FFE9E8-50C7-8249-8A2A-C78D51872E6D}"/>
              </a:ext>
            </a:extLst>
          </p:cNvPr>
          <p:cNvSpPr>
            <a:spLocks noGrp="1"/>
          </p:cNvSpPr>
          <p:nvPr>
            <p:ph type="sldNum" sz="quarter" idx="12"/>
          </p:nvPr>
        </p:nvSpPr>
        <p:spPr/>
        <p:txBody>
          <a:bodyPr/>
          <a:lstStyle>
            <a:lvl1pPr>
              <a:defRPr>
                <a:solidFill>
                  <a:schemeClr val="bg1"/>
                </a:solidFill>
                <a:latin typeface="Arial" panose="020B0604020202020204" pitchFamily="34" charset="0"/>
                <a:cs typeface="Arial" panose="020B0604020202020204" pitchFamily="34" charset="0"/>
              </a:defRPr>
            </a:lvl1pPr>
          </a:lstStyle>
          <a:p>
            <a:fld id="{2D5587A6-0F28-234D-9116-41BE2E1A2AC2}" type="slidenum">
              <a:rPr lang="en-US" smtClean="0"/>
              <a:pPr/>
              <a:t>‹#›</a:t>
            </a:fld>
            <a:endParaRPr lang="en-US" dirty="0"/>
          </a:p>
        </p:txBody>
      </p:sp>
      <p:sp>
        <p:nvSpPr>
          <p:cNvPr id="12" name="TextBox 11">
            <a:extLst>
              <a:ext uri="{FF2B5EF4-FFF2-40B4-BE49-F238E27FC236}">
                <a16:creationId xmlns:a16="http://schemas.microsoft.com/office/drawing/2014/main" xmlns="" id="{F1E56A25-91D5-724D-A11F-39696A1993AD}"/>
              </a:ext>
            </a:extLst>
          </p:cNvPr>
          <p:cNvSpPr txBox="1"/>
          <p:nvPr userDrawn="1"/>
        </p:nvSpPr>
        <p:spPr>
          <a:xfrm>
            <a:off x="648000" y="2625003"/>
            <a:ext cx="6816803" cy="830997"/>
          </a:xfrm>
          <a:prstGeom prst="rect">
            <a:avLst/>
          </a:prstGeom>
          <a:noFill/>
        </p:spPr>
        <p:txBody>
          <a:bodyPr wrap="none" rtlCol="0" anchor="b">
            <a:spAutoFit/>
          </a:bodyPr>
          <a:lstStyle/>
          <a:p>
            <a:pPr algn="l" defTabSz="914400" rtl="0" eaLnBrk="1" latinLnBrk="0" hangingPunct="1">
              <a:lnSpc>
                <a:spcPct val="100000"/>
              </a:lnSpc>
              <a:spcBef>
                <a:spcPct val="0"/>
              </a:spcBef>
              <a:buNone/>
            </a:pPr>
            <a:r>
              <a:rPr lang="en-US" sz="4800" b="0" i="0" u="none" kern="1200" dirty="0">
                <a:solidFill>
                  <a:schemeClr val="bg1"/>
                </a:solidFill>
                <a:latin typeface="Arial" panose="020B0604020202020204" pitchFamily="34" charset="0"/>
                <a:ea typeface="Open Sans" panose="020B0606030504020204" pitchFamily="34" charset="0"/>
                <a:cs typeface="Arial" panose="020B0604020202020204" pitchFamily="34" charset="0"/>
              </a:rPr>
              <a:t>Screencast Placeholder</a:t>
            </a:r>
          </a:p>
        </p:txBody>
      </p:sp>
      <p:sp>
        <p:nvSpPr>
          <p:cNvPr id="13" name="TextBox 12">
            <a:extLst>
              <a:ext uri="{FF2B5EF4-FFF2-40B4-BE49-F238E27FC236}">
                <a16:creationId xmlns:a16="http://schemas.microsoft.com/office/drawing/2014/main" xmlns="" id="{E7F77107-76F4-9144-A972-88C0AFF26277}"/>
              </a:ext>
            </a:extLst>
          </p:cNvPr>
          <p:cNvSpPr txBox="1"/>
          <p:nvPr userDrawn="1"/>
        </p:nvSpPr>
        <p:spPr>
          <a:xfrm>
            <a:off x="648000" y="3600000"/>
            <a:ext cx="10080000" cy="993599"/>
          </a:xfrm>
          <a:prstGeom prst="rect">
            <a:avLst/>
          </a:prstGeom>
          <a:noFill/>
        </p:spPr>
        <p:txBody>
          <a:bodyPr wrap="square" rtlCol="0" anchor="t">
            <a:spAutoFit/>
          </a:bodyPr>
          <a:lstStyle/>
          <a:p>
            <a:pPr marL="0" indent="0" algn="l" defTabSz="914400" rtl="0" eaLnBrk="1" latinLnBrk="0" hangingPunct="1">
              <a:lnSpc>
                <a:spcPct val="140000"/>
              </a:lnSpc>
              <a:spcBef>
                <a:spcPts val="800"/>
              </a:spcBef>
              <a:buFont typeface="Arial" panose="020B0604020202020204" pitchFamily="34" charset="0"/>
              <a:buNone/>
            </a:pPr>
            <a:r>
              <a:rPr lang="en-US" sz="2200" kern="1200" dirty="0">
                <a:solidFill>
                  <a:schemeClr val="bg1"/>
                </a:solidFill>
                <a:latin typeface="Arial" panose="020B0604020202020204" pitchFamily="34" charset="0"/>
                <a:ea typeface="Open Sans" panose="020B0606030504020204" pitchFamily="34" charset="0"/>
                <a:cs typeface="Arial" panose="020B0604020202020204" pitchFamily="34" charset="0"/>
              </a:rPr>
              <a:t>You should delete this slide before recording, otherwise it will skew your slide numbers.</a:t>
            </a:r>
          </a:p>
        </p:txBody>
      </p:sp>
      <p:sp>
        <p:nvSpPr>
          <p:cNvPr id="14" name="Date Placeholder 4">
            <a:extLst>
              <a:ext uri="{FF2B5EF4-FFF2-40B4-BE49-F238E27FC236}">
                <a16:creationId xmlns:a16="http://schemas.microsoft.com/office/drawing/2014/main" xmlns="" id="{A0C97EFC-6E59-C249-9F99-21A17B278F99}"/>
              </a:ext>
            </a:extLst>
          </p:cNvPr>
          <p:cNvSpPr>
            <a:spLocks noGrp="1"/>
          </p:cNvSpPr>
          <p:nvPr>
            <p:ph type="dt" sz="half" idx="10"/>
          </p:nvPr>
        </p:nvSpPr>
        <p:spPr>
          <a:xfrm>
            <a:off x="9288000" y="6336000"/>
            <a:ext cx="2160000" cy="288000"/>
          </a:xfrm>
        </p:spPr>
        <p:txBody>
          <a:bodyPr/>
          <a:lstStyle>
            <a:lvl1pPr>
              <a:defRPr>
                <a:solidFill>
                  <a:schemeClr val="bg1"/>
                </a:solidFill>
                <a:latin typeface="Arial" panose="020B0604020202020204" pitchFamily="34" charset="0"/>
                <a:cs typeface="Arial" panose="020B0604020202020204" pitchFamily="34" charset="0"/>
              </a:defRPr>
            </a:lvl1pPr>
          </a:lstStyle>
          <a:p>
            <a:fld id="{1D3AC278-FEFB-4949-87C8-2F7B048D5B30}" type="datetime1">
              <a:rPr lang="en-GB" smtClean="0"/>
              <a:pPr/>
              <a:t>11/09/2020</a:t>
            </a:fld>
            <a:endParaRPr lang="en-US"/>
          </a:p>
        </p:txBody>
      </p:sp>
      <p:sp>
        <p:nvSpPr>
          <p:cNvPr id="15" name="Footer Placeholder 5">
            <a:extLst>
              <a:ext uri="{FF2B5EF4-FFF2-40B4-BE49-F238E27FC236}">
                <a16:creationId xmlns:a16="http://schemas.microsoft.com/office/drawing/2014/main" xmlns="" id="{6C396A9A-B7C9-0C46-97D1-1DB9C8C85215}"/>
              </a:ext>
            </a:extLst>
          </p:cNvPr>
          <p:cNvSpPr>
            <a:spLocks noGrp="1"/>
          </p:cNvSpPr>
          <p:nvPr>
            <p:ph type="ftr" sz="quarter" idx="11"/>
          </p:nvPr>
        </p:nvSpPr>
        <p:spPr>
          <a:xfrm>
            <a:off x="648000" y="6336000"/>
            <a:ext cx="6480000" cy="288000"/>
          </a:xfrm>
        </p:spPr>
        <p:txBody>
          <a:bodyPr/>
          <a:lstStyle>
            <a:lvl1pPr>
              <a:defRPr>
                <a:solidFill>
                  <a:schemeClr val="bg1"/>
                </a:solidFill>
                <a:latin typeface="Arial" panose="020B0604020202020204" pitchFamily="34" charset="0"/>
                <a:cs typeface="Arial" panose="020B0604020202020204" pitchFamily="34" charset="0"/>
              </a:defRPr>
            </a:lvl1pPr>
          </a:lstStyle>
          <a:p>
            <a:endParaRPr lang="en-US"/>
          </a:p>
        </p:txBody>
      </p:sp>
    </p:spTree>
    <p:extLst>
      <p:ext uri="{BB962C8B-B14F-4D97-AF65-F5344CB8AC3E}">
        <p14:creationId xmlns:p14="http://schemas.microsoft.com/office/powerpoint/2010/main" val="32277505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2.emf"/><Relationship Id="rId4" Type="http://schemas.openxmlformats.org/officeDocument/2006/relationships/slideLayout" Target="../slideLayouts/slideLayout4.xml"/><Relationship Id="rId9" Type="http://schemas.openxmlformats.org/officeDocument/2006/relationships/image" Target="../media/image2.sv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7" name="Graphic 16">
            <a:extLst>
              <a:ext uri="{FF2B5EF4-FFF2-40B4-BE49-F238E27FC236}">
                <a16:creationId xmlns:a16="http://schemas.microsoft.com/office/drawing/2014/main" xmlns="" id="{6AE425C8-279E-D14C-A350-756694D4E5A6}"/>
              </a:ext>
            </a:extLst>
          </p:cNvPr>
          <p:cNvPicPr>
            <a:picLocks/>
          </p:cNvPicPr>
          <p:nvPr userDrawn="1"/>
        </p:nvPicPr>
        <p:blipFill>
          <a:blip r:embed="rId8">
            <a:extLst>
              <a:ext uri="{96DAC541-7B7A-43D3-8B79-37D633B846F1}">
                <asvg:svgBlip xmlns:asvg="http://schemas.microsoft.com/office/drawing/2016/SVG/main" xmlns="" r:embed="rId9"/>
              </a:ext>
            </a:extLst>
          </a:blip>
          <a:stretch>
            <a:fillRect/>
          </a:stretch>
        </p:blipFill>
        <p:spPr>
          <a:xfrm flipV="1">
            <a:off x="7872000" y="0"/>
            <a:ext cx="4320000" cy="6858000"/>
          </a:xfrm>
          <a:prstGeom prst="rect">
            <a:avLst/>
          </a:prstGeom>
        </p:spPr>
      </p:pic>
      <p:pic>
        <p:nvPicPr>
          <p:cNvPr id="8" name="Picture 7">
            <a:extLst>
              <a:ext uri="{FF2B5EF4-FFF2-40B4-BE49-F238E27FC236}">
                <a16:creationId xmlns:a16="http://schemas.microsoft.com/office/drawing/2014/main" xmlns="" id="{DFCD7A0B-833F-2348-AFD5-63C91BB6B1C7}"/>
              </a:ext>
            </a:extLst>
          </p:cNvPr>
          <p:cNvPicPr>
            <a:picLocks noChangeAspect="1"/>
          </p:cNvPicPr>
          <p:nvPr userDrawn="1"/>
        </p:nvPicPr>
        <p:blipFill>
          <a:blip r:embed="rId10"/>
          <a:stretch>
            <a:fillRect/>
          </a:stretch>
        </p:blipFill>
        <p:spPr>
          <a:xfrm>
            <a:off x="11160000" y="540000"/>
            <a:ext cx="540000" cy="432000"/>
          </a:xfrm>
          <a:prstGeom prst="rect">
            <a:avLst/>
          </a:prstGeom>
        </p:spPr>
      </p:pic>
      <p:sp>
        <p:nvSpPr>
          <p:cNvPr id="2" name="Title Placeholder 1">
            <a:extLst>
              <a:ext uri="{FF2B5EF4-FFF2-40B4-BE49-F238E27FC236}">
                <a16:creationId xmlns:a16="http://schemas.microsoft.com/office/drawing/2014/main" xmlns="" id="{6E23A4D2-6AEA-4D4B-A196-57E4312E7AF0}"/>
              </a:ext>
            </a:extLst>
          </p:cNvPr>
          <p:cNvSpPr>
            <a:spLocks noGrp="1"/>
          </p:cNvSpPr>
          <p:nvPr>
            <p:ph type="title"/>
          </p:nvPr>
        </p:nvSpPr>
        <p:spPr>
          <a:xfrm>
            <a:off x="648000" y="360000"/>
            <a:ext cx="10078412" cy="864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xmlns="" id="{949EFD75-EDA9-4D48-A65C-1E8AAC9553E1}"/>
              </a:ext>
            </a:extLst>
          </p:cNvPr>
          <p:cNvSpPr>
            <a:spLocks noGrp="1"/>
          </p:cNvSpPr>
          <p:nvPr>
            <p:ph type="body" idx="1"/>
          </p:nvPr>
        </p:nvSpPr>
        <p:spPr>
          <a:xfrm>
            <a:off x="648000" y="1404000"/>
            <a:ext cx="10800000" cy="4752000"/>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xmlns="" id="{88D0CCB4-FEA3-3F47-9B84-5FF4FDC992A2}"/>
              </a:ext>
            </a:extLst>
          </p:cNvPr>
          <p:cNvSpPr>
            <a:spLocks noGrp="1"/>
          </p:cNvSpPr>
          <p:nvPr>
            <p:ph type="dt" sz="half" idx="2"/>
          </p:nvPr>
        </p:nvSpPr>
        <p:spPr>
          <a:xfrm>
            <a:off x="9288000" y="6336000"/>
            <a:ext cx="2160000" cy="288000"/>
          </a:xfrm>
          <a:prstGeom prst="rect">
            <a:avLst/>
          </a:prstGeom>
        </p:spPr>
        <p:txBody>
          <a:bodyPr vert="horz" lIns="91440" tIns="45720" rIns="91440" bIns="45720" rtlCol="0" anchor="ctr"/>
          <a:lstStyle>
            <a:lvl1pPr algn="r">
              <a:defRPr sz="1100">
                <a:solidFill>
                  <a:srgbClr val="2C2C2C"/>
                </a:solidFill>
                <a:latin typeface="Arial" panose="020B0604020202020204" pitchFamily="34" charset="0"/>
                <a:ea typeface="Open Sans" panose="020B0606030504020204" pitchFamily="34" charset="0"/>
                <a:cs typeface="Arial" panose="020B0604020202020204" pitchFamily="34" charset="0"/>
              </a:defRPr>
            </a:lvl1pPr>
          </a:lstStyle>
          <a:p>
            <a:fld id="{A0CEF12D-8022-E647-B033-82324AAEB22F}" type="datetime1">
              <a:rPr lang="en-GB" smtClean="0"/>
              <a:pPr/>
              <a:t>11/09/2020</a:t>
            </a:fld>
            <a:endParaRPr lang="en-US"/>
          </a:p>
        </p:txBody>
      </p:sp>
      <p:sp>
        <p:nvSpPr>
          <p:cNvPr id="5" name="Footer Placeholder 4">
            <a:extLst>
              <a:ext uri="{FF2B5EF4-FFF2-40B4-BE49-F238E27FC236}">
                <a16:creationId xmlns:a16="http://schemas.microsoft.com/office/drawing/2014/main" xmlns="" id="{A525BCCB-9CF8-3C41-9007-5D7A97003E16}"/>
              </a:ext>
            </a:extLst>
          </p:cNvPr>
          <p:cNvSpPr>
            <a:spLocks noGrp="1"/>
          </p:cNvSpPr>
          <p:nvPr>
            <p:ph type="ftr" sz="quarter" idx="3"/>
          </p:nvPr>
        </p:nvSpPr>
        <p:spPr>
          <a:xfrm>
            <a:off x="648000" y="6336000"/>
            <a:ext cx="6480000" cy="288000"/>
          </a:xfrm>
          <a:prstGeom prst="rect">
            <a:avLst/>
          </a:prstGeom>
        </p:spPr>
        <p:txBody>
          <a:bodyPr vert="horz" lIns="91440" tIns="45720" rIns="91440" bIns="45720" rtlCol="0" anchor="ctr"/>
          <a:lstStyle>
            <a:lvl1pPr algn="l">
              <a:defRPr sz="1100">
                <a:solidFill>
                  <a:srgbClr val="2C2C2C"/>
                </a:solidFill>
                <a:latin typeface="Arial" panose="020B0604020202020204" pitchFamily="34" charset="0"/>
                <a:ea typeface="Open Sans" panose="020B0606030504020204" pitchFamily="34" charset="0"/>
                <a:cs typeface="Arial" panose="020B0604020202020204" pitchFamily="34" charset="0"/>
              </a:defRPr>
            </a:lvl1pPr>
          </a:lstStyle>
          <a:p>
            <a:endParaRPr lang="en-US" dirty="0"/>
          </a:p>
        </p:txBody>
      </p:sp>
      <p:sp>
        <p:nvSpPr>
          <p:cNvPr id="6" name="Slide Number Placeholder 5">
            <a:extLst>
              <a:ext uri="{FF2B5EF4-FFF2-40B4-BE49-F238E27FC236}">
                <a16:creationId xmlns:a16="http://schemas.microsoft.com/office/drawing/2014/main" xmlns="" id="{6D0E48E0-D7D3-694B-B72B-F287A0765CDC}"/>
              </a:ext>
            </a:extLst>
          </p:cNvPr>
          <p:cNvSpPr>
            <a:spLocks noGrp="1"/>
          </p:cNvSpPr>
          <p:nvPr>
            <p:ph type="sldNum" sz="quarter" idx="4"/>
          </p:nvPr>
        </p:nvSpPr>
        <p:spPr>
          <a:xfrm>
            <a:off x="11160000" y="576000"/>
            <a:ext cx="540000" cy="288032"/>
          </a:xfrm>
          <a:prstGeom prst="rect">
            <a:avLst/>
          </a:prstGeom>
        </p:spPr>
        <p:txBody>
          <a:bodyPr vert="horz" lIns="91440" tIns="45720" rIns="91440" bIns="45720" rtlCol="0" anchor="ctr"/>
          <a:lstStyle>
            <a:lvl1pPr algn="ctr">
              <a:defRPr sz="1200" b="1">
                <a:solidFill>
                  <a:srgbClr val="2C2C2C"/>
                </a:solidFill>
                <a:latin typeface="Arial" panose="020B0604020202020204" pitchFamily="34" charset="0"/>
                <a:ea typeface="Open Sans" panose="020B0606030504020204" pitchFamily="34" charset="0"/>
                <a:cs typeface="Arial" panose="020B0604020202020204" pitchFamily="34" charset="0"/>
              </a:defRPr>
            </a:lvl1pPr>
          </a:lstStyle>
          <a:p>
            <a:fld id="{2D5587A6-0F28-234D-9116-41BE2E1A2AC2}" type="slidenum">
              <a:rPr lang="en-US" smtClean="0"/>
              <a:pPr/>
              <a:t>‹#›</a:t>
            </a:fld>
            <a:endParaRPr lang="en-US" dirty="0"/>
          </a:p>
        </p:txBody>
      </p:sp>
    </p:spTree>
    <p:extLst>
      <p:ext uri="{BB962C8B-B14F-4D97-AF65-F5344CB8AC3E}">
        <p14:creationId xmlns:p14="http://schemas.microsoft.com/office/powerpoint/2010/main" val="872115170"/>
      </p:ext>
    </p:extLst>
  </p:cSld>
  <p:clrMap bg1="lt1" tx1="dk1" bg2="lt2" tx2="dk2" accent1="accent1" accent2="accent2" accent3="accent3" accent4="accent4" accent5="accent5" accent6="accent6" hlink="hlink" folHlink="folHlink"/>
  <p:sldLayoutIdLst>
    <p:sldLayoutId id="2147483649" r:id="rId1"/>
    <p:sldLayoutId id="2147483659" r:id="rId2"/>
    <p:sldLayoutId id="2147483650" r:id="rId3"/>
    <p:sldLayoutId id="2147483656" r:id="rId4"/>
    <p:sldLayoutId id="2147483654" r:id="rId5"/>
    <p:sldLayoutId id="2147483660" r:id="rId6"/>
  </p:sldLayoutIdLst>
  <p:hf hdr="0" ftr="0" dt="0"/>
  <p:txStyles>
    <p:titleStyle>
      <a:lvl1pPr algn="l" defTabSz="914400" rtl="0" eaLnBrk="1" latinLnBrk="0" hangingPunct="1">
        <a:lnSpc>
          <a:spcPct val="100000"/>
        </a:lnSpc>
        <a:spcBef>
          <a:spcPct val="0"/>
        </a:spcBef>
        <a:buNone/>
        <a:defRPr sz="3200" b="0" kern="1200">
          <a:solidFill>
            <a:srgbClr val="2C2C2C"/>
          </a:solidFill>
          <a:latin typeface="Arial" panose="020B0604020202020204" pitchFamily="34" charset="0"/>
          <a:ea typeface="Open Sans" panose="020B0606030504020204" pitchFamily="34" charset="0"/>
          <a:cs typeface="Arial" panose="020B0604020202020204" pitchFamily="34" charset="0"/>
        </a:defRPr>
      </a:lvl1pPr>
    </p:titleStyle>
    <p:bodyStyle>
      <a:lvl1pPr marL="228600" indent="-228600" algn="l" defTabSz="914400" rtl="0" eaLnBrk="1" latinLnBrk="0" hangingPunct="1">
        <a:lnSpc>
          <a:spcPct val="140000"/>
        </a:lnSpc>
        <a:spcBef>
          <a:spcPts val="800"/>
        </a:spcBef>
        <a:buFont typeface="Arial" panose="020B0604020202020204" pitchFamily="34" charset="0"/>
        <a:buChar char="•"/>
        <a:defRPr sz="2000" kern="1200">
          <a:solidFill>
            <a:srgbClr val="2C2C2C"/>
          </a:solidFill>
          <a:latin typeface="Arial" panose="020B0604020202020204" pitchFamily="34" charset="0"/>
          <a:ea typeface="Open Sans" panose="020B0606030504020204" pitchFamily="34" charset="0"/>
          <a:cs typeface="Arial" panose="020B0604020202020204" pitchFamily="34" charset="0"/>
        </a:defRPr>
      </a:lvl1pPr>
      <a:lvl2pPr marL="685800" indent="-228600" algn="l" defTabSz="914400" rtl="0" eaLnBrk="1" latinLnBrk="0" hangingPunct="1">
        <a:lnSpc>
          <a:spcPct val="140000"/>
        </a:lnSpc>
        <a:spcBef>
          <a:spcPts val="800"/>
        </a:spcBef>
        <a:buFont typeface="Arial" panose="020B0604020202020204" pitchFamily="34" charset="0"/>
        <a:buChar char="•"/>
        <a:defRPr sz="1800" kern="1200">
          <a:solidFill>
            <a:srgbClr val="2C2C2C"/>
          </a:solidFill>
          <a:latin typeface="Arial" panose="020B0604020202020204" pitchFamily="34" charset="0"/>
          <a:ea typeface="Open Sans" panose="020B0606030504020204" pitchFamily="34" charset="0"/>
          <a:cs typeface="Arial" panose="020B0604020202020204" pitchFamily="34" charset="0"/>
        </a:defRPr>
      </a:lvl2pPr>
      <a:lvl3pPr marL="1143000" indent="-228600" algn="l" defTabSz="914400" rtl="0" eaLnBrk="1" latinLnBrk="0" hangingPunct="1">
        <a:lnSpc>
          <a:spcPct val="140000"/>
        </a:lnSpc>
        <a:spcBef>
          <a:spcPts val="800"/>
        </a:spcBef>
        <a:buFont typeface="Arial" panose="020B0604020202020204" pitchFamily="34" charset="0"/>
        <a:buChar char="•"/>
        <a:defRPr sz="1800" kern="1200">
          <a:solidFill>
            <a:srgbClr val="2C2C2C"/>
          </a:solidFill>
          <a:latin typeface="Arial" panose="020B0604020202020204" pitchFamily="34" charset="0"/>
          <a:ea typeface="Open Sans" panose="020B0606030504020204" pitchFamily="34" charset="0"/>
          <a:cs typeface="Arial" panose="020B0604020202020204" pitchFamily="34" charset="0"/>
        </a:defRPr>
      </a:lvl3pPr>
      <a:lvl4pPr marL="1600200" indent="-228600" algn="l" defTabSz="914400" rtl="0" eaLnBrk="1" latinLnBrk="0" hangingPunct="1">
        <a:lnSpc>
          <a:spcPct val="140000"/>
        </a:lnSpc>
        <a:spcBef>
          <a:spcPts val="800"/>
        </a:spcBef>
        <a:buFont typeface="Arial" panose="020B0604020202020204" pitchFamily="34" charset="0"/>
        <a:buChar char="•"/>
        <a:defRPr sz="1600" kern="1200">
          <a:solidFill>
            <a:srgbClr val="2C2C2C"/>
          </a:solidFill>
          <a:latin typeface="Arial" panose="020B0604020202020204" pitchFamily="34" charset="0"/>
          <a:ea typeface="Open Sans" panose="020B0606030504020204" pitchFamily="34" charset="0"/>
          <a:cs typeface="Arial" panose="020B0604020202020204" pitchFamily="34" charset="0"/>
        </a:defRPr>
      </a:lvl4pPr>
      <a:lvl5pPr marL="2057400" indent="-228600" algn="l" defTabSz="914400" rtl="0" eaLnBrk="1" latinLnBrk="0" hangingPunct="1">
        <a:lnSpc>
          <a:spcPct val="140000"/>
        </a:lnSpc>
        <a:spcBef>
          <a:spcPts val="800"/>
        </a:spcBef>
        <a:buFont typeface="Arial" panose="020B0604020202020204" pitchFamily="34" charset="0"/>
        <a:buChar char="•"/>
        <a:defRPr sz="1600" kern="1200">
          <a:solidFill>
            <a:srgbClr val="2C2C2C"/>
          </a:solidFill>
          <a:latin typeface="Arial" panose="020B0604020202020204" pitchFamily="34" charset="0"/>
          <a:ea typeface="Open Sans" panose="020B0606030504020204" pitchFamily="34" charset="0"/>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0E8AB66-D8D2-4DF4-BDBF-AEC56F98580D}"/>
              </a:ext>
            </a:extLst>
          </p:cNvPr>
          <p:cNvSpPr>
            <a:spLocks noGrp="1"/>
          </p:cNvSpPr>
          <p:nvPr>
            <p:ph type="ctrTitle"/>
          </p:nvPr>
        </p:nvSpPr>
        <p:spPr>
          <a:xfrm>
            <a:off x="776602" y="2434388"/>
            <a:ext cx="6096072" cy="891096"/>
          </a:xfrm>
        </p:spPr>
        <p:txBody>
          <a:bodyPr>
            <a:normAutofit fontScale="90000"/>
          </a:bodyPr>
          <a:lstStyle/>
          <a:p>
            <a:r>
              <a:rPr lang="en-US" dirty="0"/>
              <a:t>Mastering Blockchain</a:t>
            </a:r>
            <a:br>
              <a:rPr lang="en-US" dirty="0"/>
            </a:br>
            <a:r>
              <a:rPr lang="en-US" sz="2700" dirty="0"/>
              <a:t>Third Edition</a:t>
            </a:r>
          </a:p>
        </p:txBody>
      </p:sp>
      <p:sp>
        <p:nvSpPr>
          <p:cNvPr id="3" name="Subtitle 2">
            <a:extLst>
              <a:ext uri="{FF2B5EF4-FFF2-40B4-BE49-F238E27FC236}">
                <a16:creationId xmlns="" xmlns:a16="http://schemas.microsoft.com/office/drawing/2014/main" id="{47A91FFD-67C7-4180-AFDC-1468C12B276A}"/>
              </a:ext>
            </a:extLst>
          </p:cNvPr>
          <p:cNvSpPr>
            <a:spLocks noGrp="1"/>
          </p:cNvSpPr>
          <p:nvPr>
            <p:ph type="subTitle" idx="1"/>
          </p:nvPr>
        </p:nvSpPr>
        <p:spPr>
          <a:xfrm>
            <a:off x="776602" y="3469484"/>
            <a:ext cx="5607430" cy="1655762"/>
          </a:xfrm>
        </p:spPr>
        <p:txBody>
          <a:bodyPr>
            <a:normAutofit/>
          </a:bodyPr>
          <a:lstStyle/>
          <a:p>
            <a:r>
              <a:rPr lang="en-US" dirty="0"/>
              <a:t>Chapter </a:t>
            </a:r>
            <a:r>
              <a:rPr lang="en-US" dirty="0" smtClean="0"/>
              <a:t>21, Scalability and Other Challenges</a:t>
            </a:r>
            <a:endParaRPr lang="en-US" dirty="0"/>
          </a:p>
        </p:txBody>
      </p:sp>
      <p:sp>
        <p:nvSpPr>
          <p:cNvPr id="4" name="Slide Number Placeholder 3">
            <a:extLst>
              <a:ext uri="{FF2B5EF4-FFF2-40B4-BE49-F238E27FC236}">
                <a16:creationId xmlns="" xmlns:a16="http://schemas.microsoft.com/office/drawing/2014/main" id="{EC87FC14-D109-4717-A57D-E94F100B40F7}"/>
              </a:ext>
            </a:extLst>
          </p:cNvPr>
          <p:cNvSpPr>
            <a:spLocks noGrp="1"/>
          </p:cNvSpPr>
          <p:nvPr>
            <p:ph type="sldNum" sz="quarter" idx="4"/>
          </p:nvPr>
        </p:nvSpPr>
        <p:spPr/>
        <p:txBody>
          <a:bodyPr/>
          <a:lstStyle/>
          <a:p>
            <a:fld id="{2D5587A6-0F28-234D-9116-41BE2E1A2AC2}" type="slidenum">
              <a:rPr lang="en-US" smtClean="0"/>
              <a:pPr/>
              <a:t>1</a:t>
            </a:fld>
            <a:endParaRPr lang="en-US" dirty="0"/>
          </a:p>
        </p:txBody>
      </p:sp>
      <p:pic>
        <p:nvPicPr>
          <p:cNvPr id="5" name="Picture 4">
            <a:extLst>
              <a:ext uri="{FF2B5EF4-FFF2-40B4-BE49-F238E27FC236}">
                <a16:creationId xmlns="" xmlns:a16="http://schemas.microsoft.com/office/drawing/2014/main" id="{D906CE9F-1E24-754E-B851-B3C3A97DAD0F}"/>
              </a:ext>
            </a:extLst>
          </p:cNvPr>
          <p:cNvPicPr>
            <a:picLocks noChangeAspect="1"/>
          </p:cNvPicPr>
          <p:nvPr/>
        </p:nvPicPr>
        <p:blipFill>
          <a:blip r:embed="rId2"/>
          <a:stretch>
            <a:fillRect/>
          </a:stretch>
        </p:blipFill>
        <p:spPr>
          <a:xfrm>
            <a:off x="6960096" y="1316839"/>
            <a:ext cx="3213832" cy="4017290"/>
          </a:xfrm>
          <a:prstGeom prst="rect">
            <a:avLst/>
          </a:prstGeom>
        </p:spPr>
      </p:pic>
    </p:spTree>
    <p:extLst>
      <p:ext uri="{BB962C8B-B14F-4D97-AF65-F5344CB8AC3E}">
        <p14:creationId xmlns:p14="http://schemas.microsoft.com/office/powerpoint/2010/main" val="129283536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Other challenges</a:t>
            </a:r>
          </a:p>
        </p:txBody>
      </p:sp>
      <p:sp>
        <p:nvSpPr>
          <p:cNvPr id="3" name="Content Placeholder 2"/>
          <p:cNvSpPr>
            <a:spLocks noGrp="1"/>
          </p:cNvSpPr>
          <p:nvPr>
            <p:ph idx="1"/>
          </p:nvPr>
        </p:nvSpPr>
        <p:spPr/>
        <p:txBody>
          <a:bodyPr/>
          <a:lstStyle/>
          <a:p>
            <a:r>
              <a:rPr lang="en-GB" dirty="0"/>
              <a:t>Interoperability/pluggability</a:t>
            </a:r>
          </a:p>
          <a:p>
            <a:r>
              <a:rPr lang="en-GB" dirty="0"/>
              <a:t>Lack of standardization</a:t>
            </a:r>
          </a:p>
          <a:p>
            <a:r>
              <a:rPr lang="en-GB" dirty="0"/>
              <a:t>Post-quantum resistance</a:t>
            </a:r>
          </a:p>
          <a:p>
            <a:r>
              <a:rPr lang="en-GB" dirty="0"/>
              <a:t>Compliance and regulation</a:t>
            </a:r>
          </a:p>
        </p:txBody>
      </p:sp>
      <p:sp>
        <p:nvSpPr>
          <p:cNvPr id="4" name="Slide Number Placeholder 3"/>
          <p:cNvSpPr>
            <a:spLocks noGrp="1"/>
          </p:cNvSpPr>
          <p:nvPr>
            <p:ph type="sldNum" sz="quarter" idx="4"/>
          </p:nvPr>
        </p:nvSpPr>
        <p:spPr/>
        <p:txBody>
          <a:bodyPr/>
          <a:lstStyle/>
          <a:p>
            <a:fld id="{2D5587A6-0F28-234D-9116-41BE2E1A2AC2}" type="slidenum">
              <a:rPr lang="en-US" smtClean="0"/>
              <a:pPr/>
              <a:t>10</a:t>
            </a:fld>
            <a:endParaRPr lang="en-US" dirty="0"/>
          </a:p>
        </p:txBody>
      </p:sp>
    </p:spTree>
    <p:extLst>
      <p:ext uri="{BB962C8B-B14F-4D97-AF65-F5344CB8AC3E}">
        <p14:creationId xmlns:p14="http://schemas.microsoft.com/office/powerpoint/2010/main" val="295389989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4A9AC256-C543-244B-ADFF-2D906A5AED87}"/>
              </a:ext>
            </a:extLst>
          </p:cNvPr>
          <p:cNvSpPr>
            <a:spLocks noGrp="1"/>
          </p:cNvSpPr>
          <p:nvPr>
            <p:ph type="sldNum" sz="quarter" idx="4"/>
          </p:nvPr>
        </p:nvSpPr>
        <p:spPr/>
        <p:txBody>
          <a:bodyPr/>
          <a:lstStyle/>
          <a:p>
            <a:fld id="{2D5587A6-0F28-234D-9116-41BE2E1A2AC2}" type="slidenum">
              <a:rPr lang="en-US" smtClean="0"/>
              <a:pPr/>
              <a:t>11</a:t>
            </a:fld>
            <a:endParaRPr lang="en-US" dirty="0"/>
          </a:p>
        </p:txBody>
      </p:sp>
      <p:sp>
        <p:nvSpPr>
          <p:cNvPr id="5" name="Title 1">
            <a:extLst>
              <a:ext uri="{FF2B5EF4-FFF2-40B4-BE49-F238E27FC236}">
                <a16:creationId xmlns:a16="http://schemas.microsoft.com/office/drawing/2014/main" xmlns="" id="{9AB89E18-0770-5943-BC1D-F7A07555ACC9}"/>
              </a:ext>
            </a:extLst>
          </p:cNvPr>
          <p:cNvSpPr>
            <a:spLocks noGrp="1"/>
          </p:cNvSpPr>
          <p:nvPr>
            <p:ph type="title"/>
          </p:nvPr>
        </p:nvSpPr>
        <p:spPr>
          <a:xfrm>
            <a:off x="512283" y="247432"/>
            <a:ext cx="10515600" cy="1325563"/>
          </a:xfrm>
        </p:spPr>
        <p:txBody>
          <a:bodyPr>
            <a:normAutofit/>
          </a:bodyPr>
          <a:lstStyle/>
          <a:p>
            <a:r>
              <a:rPr lang="en-US" sz="3500" dirty="0"/>
              <a:t>Exercise</a:t>
            </a:r>
          </a:p>
        </p:txBody>
      </p:sp>
      <p:sp>
        <p:nvSpPr>
          <p:cNvPr id="6" name="Content Placeholder 2">
            <a:extLst>
              <a:ext uri="{FF2B5EF4-FFF2-40B4-BE49-F238E27FC236}">
                <a16:creationId xmlns:a16="http://schemas.microsoft.com/office/drawing/2014/main" xmlns="" id="{832D6CC1-F7FD-D64B-83AA-3BC20F32BF05}"/>
              </a:ext>
            </a:extLst>
          </p:cNvPr>
          <p:cNvSpPr>
            <a:spLocks noGrp="1"/>
          </p:cNvSpPr>
          <p:nvPr>
            <p:ph idx="1"/>
          </p:nvPr>
        </p:nvSpPr>
        <p:spPr>
          <a:xfrm>
            <a:off x="503230" y="1707932"/>
            <a:ext cx="10515600" cy="4351338"/>
          </a:xfrm>
        </p:spPr>
        <p:txBody>
          <a:bodyPr>
            <a:normAutofit/>
          </a:bodyPr>
          <a:lstStyle/>
          <a:p>
            <a:pPr>
              <a:lnSpc>
                <a:spcPct val="150000"/>
              </a:lnSpc>
            </a:pPr>
            <a:r>
              <a:rPr lang="en-US" sz="2000" dirty="0"/>
              <a:t>Using Remix IDE’s static analysis capability, analyze a smart contract for vulnerabilities.</a:t>
            </a:r>
          </a:p>
          <a:p>
            <a:pPr>
              <a:lnSpc>
                <a:spcPct val="150000"/>
              </a:lnSpc>
            </a:pPr>
            <a:endParaRPr lang="en-US" sz="2000" dirty="0"/>
          </a:p>
        </p:txBody>
      </p:sp>
    </p:spTree>
    <p:extLst>
      <p:ext uri="{BB962C8B-B14F-4D97-AF65-F5344CB8AC3E}">
        <p14:creationId xmlns:p14="http://schemas.microsoft.com/office/powerpoint/2010/main" val="326749410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1FF91977-161D-9049-9E5A-610F63DA708C}"/>
              </a:ext>
            </a:extLst>
          </p:cNvPr>
          <p:cNvSpPr>
            <a:spLocks noGrp="1"/>
          </p:cNvSpPr>
          <p:nvPr>
            <p:ph type="sldNum" sz="quarter" idx="4"/>
          </p:nvPr>
        </p:nvSpPr>
        <p:spPr/>
        <p:txBody>
          <a:bodyPr/>
          <a:lstStyle/>
          <a:p>
            <a:fld id="{2D5587A6-0F28-234D-9116-41BE2E1A2AC2}" type="slidenum">
              <a:rPr lang="en-US" smtClean="0"/>
              <a:pPr/>
              <a:t>12</a:t>
            </a:fld>
            <a:endParaRPr lang="en-US" dirty="0"/>
          </a:p>
        </p:txBody>
      </p:sp>
      <p:sp>
        <p:nvSpPr>
          <p:cNvPr id="5" name="Title 1">
            <a:extLst>
              <a:ext uri="{FF2B5EF4-FFF2-40B4-BE49-F238E27FC236}">
                <a16:creationId xmlns:a16="http://schemas.microsoft.com/office/drawing/2014/main" xmlns="" id="{DAD7A2FE-81B9-E749-B98F-8FCB2C209508}"/>
              </a:ext>
            </a:extLst>
          </p:cNvPr>
          <p:cNvSpPr>
            <a:spLocks noGrp="1"/>
          </p:cNvSpPr>
          <p:nvPr>
            <p:ph type="title"/>
          </p:nvPr>
        </p:nvSpPr>
        <p:spPr>
          <a:xfrm>
            <a:off x="509429" y="260648"/>
            <a:ext cx="10515600" cy="1079491"/>
          </a:xfrm>
        </p:spPr>
        <p:txBody>
          <a:bodyPr>
            <a:normAutofit/>
          </a:bodyPr>
          <a:lstStyle/>
          <a:p>
            <a:r>
              <a:rPr lang="en-US" sz="3500" dirty="0"/>
              <a:t>Summary</a:t>
            </a:r>
          </a:p>
        </p:txBody>
      </p:sp>
      <p:sp>
        <p:nvSpPr>
          <p:cNvPr id="6" name="Content Placeholder 2">
            <a:extLst>
              <a:ext uri="{FF2B5EF4-FFF2-40B4-BE49-F238E27FC236}">
                <a16:creationId xmlns:a16="http://schemas.microsoft.com/office/drawing/2014/main" xmlns="" id="{E54059AC-996F-E14F-A612-952F0FCB297F}"/>
              </a:ext>
            </a:extLst>
          </p:cNvPr>
          <p:cNvSpPr>
            <a:spLocks noGrp="1"/>
          </p:cNvSpPr>
          <p:nvPr>
            <p:ph idx="1"/>
          </p:nvPr>
        </p:nvSpPr>
        <p:spPr>
          <a:xfrm>
            <a:off x="519702" y="1628800"/>
            <a:ext cx="10515600" cy="4680520"/>
          </a:xfrm>
        </p:spPr>
        <p:txBody>
          <a:bodyPr>
            <a:normAutofit/>
          </a:bodyPr>
          <a:lstStyle/>
          <a:p>
            <a:pPr marL="0" indent="0">
              <a:buNone/>
            </a:pPr>
            <a:r>
              <a:rPr lang="en-GB" dirty="0"/>
              <a:t>In this presentation, we explored:</a:t>
            </a:r>
          </a:p>
          <a:p>
            <a:r>
              <a:rPr lang="en-GB" dirty="0"/>
              <a:t>Challenges facing blockchain technology</a:t>
            </a:r>
          </a:p>
          <a:p>
            <a:r>
              <a:rPr lang="en-GB" dirty="0"/>
              <a:t>Layered approach to solving blockchain challenges</a:t>
            </a:r>
          </a:p>
          <a:p>
            <a:r>
              <a:rPr lang="en-GB" dirty="0"/>
              <a:t>S</a:t>
            </a:r>
            <a:r>
              <a:rPr lang="en-GB" dirty="0" smtClean="0"/>
              <a:t>calability </a:t>
            </a:r>
            <a:r>
              <a:rPr lang="en-GB" dirty="0"/>
              <a:t>and state channels</a:t>
            </a:r>
          </a:p>
          <a:p>
            <a:r>
              <a:rPr lang="en-GB" dirty="0"/>
              <a:t>Privacy and Tor, I2P, mixers, </a:t>
            </a:r>
            <a:r>
              <a:rPr lang="en-GB" dirty="0" smtClean="0"/>
              <a:t>zero-knowledge proofs</a:t>
            </a:r>
            <a:endParaRPr lang="en-GB" dirty="0"/>
          </a:p>
          <a:p>
            <a:r>
              <a:rPr lang="en-GB" dirty="0"/>
              <a:t>Security and formal verification </a:t>
            </a:r>
          </a:p>
          <a:p>
            <a:r>
              <a:rPr lang="en-GB" dirty="0"/>
              <a:t>Smart contract security</a:t>
            </a:r>
          </a:p>
          <a:p>
            <a:r>
              <a:rPr lang="en-GB" dirty="0"/>
              <a:t>Other challenges to consider, such as </a:t>
            </a:r>
            <a:r>
              <a:rPr lang="en-GB" dirty="0" smtClean="0"/>
              <a:t>standardization and quantum </a:t>
            </a:r>
            <a:r>
              <a:rPr lang="en-GB" dirty="0"/>
              <a:t>resistance. </a:t>
            </a:r>
          </a:p>
        </p:txBody>
      </p:sp>
    </p:spTree>
    <p:extLst>
      <p:ext uri="{BB962C8B-B14F-4D97-AF65-F5344CB8AC3E}">
        <p14:creationId xmlns:p14="http://schemas.microsoft.com/office/powerpoint/2010/main" val="303619517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C7F7E96-FF29-4DC7-B387-5996DACB8DCF}"/>
              </a:ext>
            </a:extLst>
          </p:cNvPr>
          <p:cNvSpPr>
            <a:spLocks noGrp="1"/>
          </p:cNvSpPr>
          <p:nvPr>
            <p:ph type="title"/>
          </p:nvPr>
        </p:nvSpPr>
        <p:spPr/>
        <p:txBody>
          <a:bodyPr/>
          <a:lstStyle/>
          <a:p>
            <a:r>
              <a:rPr lang="en-US" dirty="0"/>
              <a:t>Outline</a:t>
            </a:r>
          </a:p>
        </p:txBody>
      </p:sp>
      <p:sp>
        <p:nvSpPr>
          <p:cNvPr id="3" name="Subtitle 2">
            <a:extLst>
              <a:ext uri="{FF2B5EF4-FFF2-40B4-BE49-F238E27FC236}">
                <a16:creationId xmlns:a16="http://schemas.microsoft.com/office/drawing/2014/main" xmlns="" id="{0EDA914D-3136-4D3D-B3B5-0EB7A98E2004}"/>
              </a:ext>
            </a:extLst>
          </p:cNvPr>
          <p:cNvSpPr>
            <a:spLocks noGrp="1"/>
          </p:cNvSpPr>
          <p:nvPr>
            <p:ph idx="1"/>
          </p:nvPr>
        </p:nvSpPr>
        <p:spPr/>
        <p:txBody>
          <a:bodyPr/>
          <a:lstStyle/>
          <a:p>
            <a:r>
              <a:rPr lang="en-GB" dirty="0"/>
              <a:t>Scalability</a:t>
            </a:r>
          </a:p>
          <a:p>
            <a:r>
              <a:rPr lang="en-GB" dirty="0"/>
              <a:t>Privacy</a:t>
            </a:r>
          </a:p>
          <a:p>
            <a:r>
              <a:rPr lang="en-GB" dirty="0"/>
              <a:t>Security</a:t>
            </a:r>
          </a:p>
          <a:p>
            <a:r>
              <a:rPr lang="en-GB" dirty="0"/>
              <a:t>Other challenges</a:t>
            </a:r>
          </a:p>
          <a:p>
            <a:pPr lvl="0">
              <a:lnSpc>
                <a:spcPct val="150000"/>
              </a:lnSpc>
            </a:pPr>
            <a:endParaRPr lang="en-US" dirty="0"/>
          </a:p>
        </p:txBody>
      </p:sp>
      <p:sp>
        <p:nvSpPr>
          <p:cNvPr id="4" name="Slide Number Placeholder 3">
            <a:extLst>
              <a:ext uri="{FF2B5EF4-FFF2-40B4-BE49-F238E27FC236}">
                <a16:creationId xmlns:a16="http://schemas.microsoft.com/office/drawing/2014/main" xmlns="" id="{34D340E7-101C-484E-B220-BACCA66DC646}"/>
              </a:ext>
            </a:extLst>
          </p:cNvPr>
          <p:cNvSpPr>
            <a:spLocks noGrp="1"/>
          </p:cNvSpPr>
          <p:nvPr>
            <p:ph type="sldNum" sz="quarter" idx="4"/>
          </p:nvPr>
        </p:nvSpPr>
        <p:spPr/>
        <p:txBody>
          <a:bodyPr/>
          <a:lstStyle/>
          <a:p>
            <a:fld id="{2D5587A6-0F28-234D-9116-41BE2E1A2AC2}" type="slidenum">
              <a:rPr lang="en-US" smtClean="0"/>
              <a:t>2</a:t>
            </a:fld>
            <a:endParaRPr lang="en-US"/>
          </a:p>
        </p:txBody>
      </p:sp>
    </p:spTree>
    <p:extLst>
      <p:ext uri="{BB962C8B-B14F-4D97-AF65-F5344CB8AC3E}">
        <p14:creationId xmlns:p14="http://schemas.microsoft.com/office/powerpoint/2010/main" val="44432896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ADCDE0C-5505-044F-8294-3FA1699F0718}"/>
              </a:ext>
            </a:extLst>
          </p:cNvPr>
          <p:cNvSpPr>
            <a:spLocks noGrp="1"/>
          </p:cNvSpPr>
          <p:nvPr>
            <p:ph type="title"/>
          </p:nvPr>
        </p:nvSpPr>
        <p:spPr/>
        <p:txBody>
          <a:bodyPr/>
          <a:lstStyle/>
          <a:p>
            <a:r>
              <a:rPr lang="en-US" dirty="0"/>
              <a:t>Scalability – </a:t>
            </a:r>
            <a:r>
              <a:rPr lang="en-US" dirty="0" smtClean="0"/>
              <a:t>a layered </a:t>
            </a:r>
            <a:r>
              <a:rPr lang="en-US" dirty="0"/>
              <a:t>approach</a:t>
            </a:r>
          </a:p>
        </p:txBody>
      </p:sp>
      <p:sp>
        <p:nvSpPr>
          <p:cNvPr id="3" name="Content Placeholder 2">
            <a:extLst>
              <a:ext uri="{FF2B5EF4-FFF2-40B4-BE49-F238E27FC236}">
                <a16:creationId xmlns:a16="http://schemas.microsoft.com/office/drawing/2014/main" xmlns="" id="{571B2F54-6B60-D249-8259-6AA502DFDDEC}"/>
              </a:ext>
            </a:extLst>
          </p:cNvPr>
          <p:cNvSpPr>
            <a:spLocks noGrp="1"/>
          </p:cNvSpPr>
          <p:nvPr>
            <p:ph idx="1"/>
          </p:nvPr>
        </p:nvSpPr>
        <p:spPr/>
        <p:txBody>
          <a:bodyPr/>
          <a:lstStyle/>
          <a:p>
            <a:pPr marL="0" indent="0">
              <a:buNone/>
            </a:pPr>
            <a:r>
              <a:rPr lang="en-GB" dirty="0"/>
              <a:t>We can divide approaches to solving scalability issues into three main categories based on the layer</a:t>
            </a:r>
            <a:r>
              <a:rPr lang="en-GB" i="1" dirty="0"/>
              <a:t> </a:t>
            </a:r>
            <a:r>
              <a:rPr lang="en-GB" dirty="0"/>
              <a:t>in the </a:t>
            </a:r>
            <a:r>
              <a:rPr lang="en-GB" dirty="0" err="1"/>
              <a:t>blockchain</a:t>
            </a:r>
            <a:r>
              <a:rPr lang="en-GB" dirty="0"/>
              <a:t> stack they operate </a:t>
            </a:r>
            <a:r>
              <a:rPr lang="en-GB" dirty="0" smtClean="0"/>
              <a:t>on:</a:t>
            </a:r>
            <a:endParaRPr lang="en-GB" i="1" dirty="0" smtClean="0"/>
          </a:p>
          <a:p>
            <a:r>
              <a:rPr lang="en-GB" i="1" dirty="0" smtClean="0"/>
              <a:t>Layer </a:t>
            </a:r>
            <a:r>
              <a:rPr lang="en-GB" i="1" dirty="0"/>
              <a:t>0 </a:t>
            </a:r>
            <a:r>
              <a:rPr lang="en-GB" dirty="0"/>
              <a:t>methods, or </a:t>
            </a:r>
            <a:r>
              <a:rPr lang="en-GB" i="1" dirty="0"/>
              <a:t>network </a:t>
            </a:r>
            <a:r>
              <a:rPr lang="en-GB" dirty="0"/>
              <a:t>layer methods, where the mechanisms to improve scalability operate at the network level of the blockchain architecture </a:t>
            </a:r>
            <a:r>
              <a:rPr lang="en-GB" dirty="0" smtClean="0"/>
              <a:t>stack</a:t>
            </a:r>
            <a:r>
              <a:rPr lang="en-GB" dirty="0"/>
              <a:t> </a:t>
            </a:r>
          </a:p>
          <a:p>
            <a:r>
              <a:rPr lang="en-GB" i="1" dirty="0"/>
              <a:t>Layer 1 </a:t>
            </a:r>
            <a:r>
              <a:rPr lang="en-GB" dirty="0"/>
              <a:t>methods are also called on-chain methods, where the blockchain protocol itself is enhanced to improve scalability. This layer represents the </a:t>
            </a:r>
            <a:r>
              <a:rPr lang="en-GB" dirty="0" err="1"/>
              <a:t>blockchain</a:t>
            </a:r>
            <a:r>
              <a:rPr lang="en-GB" dirty="0"/>
              <a:t> </a:t>
            </a:r>
            <a:r>
              <a:rPr lang="en-GB" dirty="0" smtClean="0"/>
              <a:t>itself</a:t>
            </a:r>
            <a:endParaRPr lang="en-GB" dirty="0"/>
          </a:p>
          <a:p>
            <a:r>
              <a:rPr lang="en-GB" i="1" dirty="0"/>
              <a:t>Layer 2 </a:t>
            </a:r>
            <a:r>
              <a:rPr lang="en-GB" dirty="0"/>
              <a:t>methods, or off-chain methods, where mechanisms that </a:t>
            </a:r>
            <a:r>
              <a:rPr lang="en-GB" dirty="0" smtClean="0"/>
              <a:t>exist </a:t>
            </a:r>
            <a:r>
              <a:rPr lang="en-GB" dirty="0"/>
              <a:t>outside of the main blockchain are used to improve the scalability of the </a:t>
            </a:r>
            <a:r>
              <a:rPr lang="en-GB" dirty="0" err="1" smtClean="0"/>
              <a:t>blockchain</a:t>
            </a:r>
            <a:endParaRPr lang="en-GB" dirty="0"/>
          </a:p>
          <a:p>
            <a:endParaRPr lang="en-US" dirty="0"/>
          </a:p>
        </p:txBody>
      </p:sp>
      <p:sp>
        <p:nvSpPr>
          <p:cNvPr id="4" name="Slide Number Placeholder 3">
            <a:extLst>
              <a:ext uri="{FF2B5EF4-FFF2-40B4-BE49-F238E27FC236}">
                <a16:creationId xmlns:a16="http://schemas.microsoft.com/office/drawing/2014/main" xmlns="" id="{C0D8AAD4-396B-B145-9E2A-17C12E64C6F2}"/>
              </a:ext>
            </a:extLst>
          </p:cNvPr>
          <p:cNvSpPr>
            <a:spLocks noGrp="1"/>
          </p:cNvSpPr>
          <p:nvPr>
            <p:ph type="sldNum" sz="quarter" idx="4"/>
          </p:nvPr>
        </p:nvSpPr>
        <p:spPr/>
        <p:txBody>
          <a:bodyPr/>
          <a:lstStyle/>
          <a:p>
            <a:fld id="{2D5587A6-0F28-234D-9116-41BE2E1A2AC2}" type="slidenum">
              <a:rPr lang="en-US" smtClean="0"/>
              <a:pPr/>
              <a:t>3</a:t>
            </a:fld>
            <a:endParaRPr lang="en-US" dirty="0"/>
          </a:p>
        </p:txBody>
      </p:sp>
    </p:spTree>
    <p:extLst>
      <p:ext uri="{BB962C8B-B14F-4D97-AF65-F5344CB8AC3E}">
        <p14:creationId xmlns:p14="http://schemas.microsoft.com/office/powerpoint/2010/main" val="67168210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Scalability solutions</a:t>
            </a:r>
            <a:endParaRPr lang="en-GB" dirty="0"/>
          </a:p>
        </p:txBody>
      </p:sp>
      <p:sp>
        <p:nvSpPr>
          <p:cNvPr id="3" name="Content Placeholder 2"/>
          <p:cNvSpPr>
            <a:spLocks noGrp="1"/>
          </p:cNvSpPr>
          <p:nvPr>
            <p:ph idx="1"/>
          </p:nvPr>
        </p:nvSpPr>
        <p:spPr/>
        <p:txBody>
          <a:bodyPr>
            <a:normAutofit/>
          </a:bodyPr>
          <a:lstStyle/>
          <a:p>
            <a:pPr marL="0" indent="0">
              <a:buNone/>
            </a:pPr>
            <a:r>
              <a:rPr lang="en-GB" dirty="0"/>
              <a:t>Scalability can be achieved at different </a:t>
            </a:r>
            <a:r>
              <a:rPr lang="en-GB" dirty="0" smtClean="0"/>
              <a:t>layers:</a:t>
            </a:r>
            <a:endParaRPr lang="en-GB" dirty="0"/>
          </a:p>
          <a:p>
            <a:r>
              <a:rPr lang="en-GB" dirty="0"/>
              <a:t>Layer </a:t>
            </a:r>
            <a:r>
              <a:rPr lang="en-GB" dirty="0" smtClean="0"/>
              <a:t>0 methods include </a:t>
            </a:r>
            <a:r>
              <a:rPr lang="en-GB" dirty="0" err="1" smtClean="0"/>
              <a:t>Kadcast</a:t>
            </a:r>
            <a:r>
              <a:rPr lang="en-GB" dirty="0"/>
              <a:t>, bloXroute</a:t>
            </a:r>
          </a:p>
          <a:p>
            <a:r>
              <a:rPr lang="en-GB" dirty="0"/>
              <a:t>Layer 1 methods </a:t>
            </a:r>
            <a:r>
              <a:rPr lang="en-GB" dirty="0" smtClean="0"/>
              <a:t>include transaction </a:t>
            </a:r>
            <a:r>
              <a:rPr lang="en-GB" dirty="0"/>
              <a:t>parallelization, increased block size</a:t>
            </a:r>
          </a:p>
          <a:p>
            <a:r>
              <a:rPr lang="en-GB" dirty="0"/>
              <a:t>Layer 2 </a:t>
            </a:r>
            <a:r>
              <a:rPr lang="en-GB" dirty="0" smtClean="0"/>
              <a:t>methods </a:t>
            </a:r>
            <a:r>
              <a:rPr lang="en-GB" dirty="0" smtClean="0"/>
              <a:t>include </a:t>
            </a:r>
            <a:r>
              <a:rPr lang="en-GB" dirty="0" smtClean="0"/>
              <a:t>state </a:t>
            </a:r>
            <a:r>
              <a:rPr lang="en-GB" dirty="0"/>
              <a:t>channels</a:t>
            </a:r>
          </a:p>
          <a:p>
            <a:endParaRPr lang="en-GB" dirty="0"/>
          </a:p>
          <a:p>
            <a:endParaRPr lang="en-GB" dirty="0"/>
          </a:p>
          <a:p>
            <a:endParaRPr lang="en-GB" dirty="0"/>
          </a:p>
          <a:p>
            <a:endParaRPr lang="en-GB" dirty="0"/>
          </a:p>
        </p:txBody>
      </p:sp>
      <p:sp>
        <p:nvSpPr>
          <p:cNvPr id="4" name="Slide Number Placeholder 3"/>
          <p:cNvSpPr>
            <a:spLocks noGrp="1"/>
          </p:cNvSpPr>
          <p:nvPr>
            <p:ph type="sldNum" sz="quarter" idx="4"/>
          </p:nvPr>
        </p:nvSpPr>
        <p:spPr/>
        <p:txBody>
          <a:bodyPr/>
          <a:lstStyle/>
          <a:p>
            <a:fld id="{2D5587A6-0F28-234D-9116-41BE2E1A2AC2}" type="slidenum">
              <a:rPr lang="en-US" smtClean="0"/>
              <a:pPr/>
              <a:t>4</a:t>
            </a:fld>
            <a:endParaRPr lang="en-US" dirty="0"/>
          </a:p>
        </p:txBody>
      </p:sp>
    </p:spTree>
    <p:extLst>
      <p:ext uri="{BB962C8B-B14F-4D97-AF65-F5344CB8AC3E}">
        <p14:creationId xmlns:p14="http://schemas.microsoft.com/office/powerpoint/2010/main" val="209935792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B1E9A72-91F5-C04D-B31D-6413435CA726}"/>
              </a:ext>
            </a:extLst>
          </p:cNvPr>
          <p:cNvSpPr>
            <a:spLocks noGrp="1"/>
          </p:cNvSpPr>
          <p:nvPr>
            <p:ph type="title"/>
          </p:nvPr>
        </p:nvSpPr>
        <p:spPr/>
        <p:txBody>
          <a:bodyPr/>
          <a:lstStyle/>
          <a:p>
            <a:r>
              <a:rPr lang="en-US" dirty="0" smtClean="0"/>
              <a:t>State channels </a:t>
            </a:r>
            <a:endParaRPr lang="en-US" dirty="0"/>
          </a:p>
        </p:txBody>
      </p:sp>
      <p:pic>
        <p:nvPicPr>
          <p:cNvPr id="5" name="Content Placeholder 4">
            <a:extLst>
              <a:ext uri="{FF2B5EF4-FFF2-40B4-BE49-F238E27FC236}">
                <a16:creationId xmlns:a16="http://schemas.microsoft.com/office/drawing/2014/main" xmlns="" id="{34D5F2AC-BF5C-944A-9179-B085463E9BC4}"/>
              </a:ext>
            </a:extLst>
          </p:cNvPr>
          <p:cNvPicPr>
            <a:picLocks noGrp="1" noChangeAspect="1"/>
          </p:cNvPicPr>
          <p:nvPr>
            <p:ph idx="1"/>
          </p:nvPr>
        </p:nvPicPr>
        <p:blipFill>
          <a:blip r:embed="rId2"/>
          <a:stretch>
            <a:fillRect/>
          </a:stretch>
        </p:blipFill>
        <p:spPr>
          <a:xfrm>
            <a:off x="4997490" y="1340769"/>
            <a:ext cx="6625468" cy="4608512"/>
          </a:xfrm>
          <a:prstGeom prst="rect">
            <a:avLst/>
          </a:prstGeom>
        </p:spPr>
      </p:pic>
      <p:sp>
        <p:nvSpPr>
          <p:cNvPr id="4" name="Slide Number Placeholder 3">
            <a:extLst>
              <a:ext uri="{FF2B5EF4-FFF2-40B4-BE49-F238E27FC236}">
                <a16:creationId xmlns:a16="http://schemas.microsoft.com/office/drawing/2014/main" xmlns="" id="{0223BDE1-DEED-F344-8453-8FD0808B5525}"/>
              </a:ext>
            </a:extLst>
          </p:cNvPr>
          <p:cNvSpPr>
            <a:spLocks noGrp="1"/>
          </p:cNvSpPr>
          <p:nvPr>
            <p:ph type="sldNum" sz="quarter" idx="4"/>
          </p:nvPr>
        </p:nvSpPr>
        <p:spPr/>
        <p:txBody>
          <a:bodyPr/>
          <a:lstStyle/>
          <a:p>
            <a:fld id="{2D5587A6-0F28-234D-9116-41BE2E1A2AC2}" type="slidenum">
              <a:rPr lang="en-US" smtClean="0"/>
              <a:pPr/>
              <a:t>5</a:t>
            </a:fld>
            <a:endParaRPr lang="en-US" dirty="0"/>
          </a:p>
        </p:txBody>
      </p:sp>
      <p:sp>
        <p:nvSpPr>
          <p:cNvPr id="7" name="TextBox 6"/>
          <p:cNvSpPr txBox="1"/>
          <p:nvPr/>
        </p:nvSpPr>
        <p:spPr>
          <a:xfrm>
            <a:off x="629610" y="1224000"/>
            <a:ext cx="4890326" cy="5037276"/>
          </a:xfrm>
          <a:prstGeom prst="rect">
            <a:avLst/>
          </a:prstGeom>
          <a:noFill/>
        </p:spPr>
        <p:txBody>
          <a:bodyPr wrap="square" rtlCol="0">
            <a:spAutoFit/>
          </a:bodyPr>
          <a:lstStyle/>
          <a:p>
            <a:pPr>
              <a:spcBef>
                <a:spcPts val="800"/>
              </a:spcBef>
            </a:pPr>
            <a:r>
              <a:rPr lang="en-GB" dirty="0" smtClean="0">
                <a:latin typeface="Arial" panose="020B0604020202020204" pitchFamily="34" charset="0"/>
                <a:cs typeface="Arial" panose="020B0604020202020204" pitchFamily="34" charset="0"/>
              </a:rPr>
              <a:t>The key </a:t>
            </a:r>
            <a:r>
              <a:rPr lang="en-GB" dirty="0">
                <a:latin typeface="Arial" panose="020B0604020202020204" pitchFamily="34" charset="0"/>
                <a:cs typeface="Arial" panose="020B0604020202020204" pitchFamily="34" charset="0"/>
              </a:rPr>
              <a:t>idea </a:t>
            </a:r>
            <a:r>
              <a:rPr lang="en-GB" dirty="0" smtClean="0">
                <a:latin typeface="Arial" panose="020B0604020202020204" pitchFamily="34" charset="0"/>
                <a:cs typeface="Arial" panose="020B0604020202020204" pitchFamily="34" charset="0"/>
              </a:rPr>
              <a:t>of state channels is to u</a:t>
            </a:r>
            <a:r>
              <a:rPr lang="en-GB" dirty="0" smtClean="0">
                <a:latin typeface="Arial" panose="020B0604020202020204" pitchFamily="34" charset="0"/>
                <a:cs typeface="Arial" panose="020B0604020202020204" pitchFamily="34" charset="0"/>
              </a:rPr>
              <a:t>se </a:t>
            </a:r>
            <a:r>
              <a:rPr lang="en-GB" dirty="0">
                <a:latin typeface="Arial" panose="020B0604020202020204" pitchFamily="34" charset="0"/>
                <a:cs typeface="Arial" panose="020B0604020202020204" pitchFamily="34" charset="0"/>
              </a:rPr>
              <a:t>side </a:t>
            </a:r>
            <a:r>
              <a:rPr lang="en-GB" dirty="0" smtClean="0">
                <a:latin typeface="Arial" panose="020B0604020202020204" pitchFamily="34" charset="0"/>
                <a:cs typeface="Arial" panose="020B0604020202020204" pitchFamily="34" charset="0"/>
              </a:rPr>
              <a:t>channels </a:t>
            </a:r>
            <a:r>
              <a:rPr lang="en-GB" dirty="0">
                <a:latin typeface="Arial" panose="020B0604020202020204" pitchFamily="34" charset="0"/>
                <a:cs typeface="Arial" panose="020B0604020202020204" pitchFamily="34" charset="0"/>
              </a:rPr>
              <a:t>for state updating and processing </a:t>
            </a:r>
            <a:r>
              <a:rPr lang="en-GB" dirty="0" smtClean="0">
                <a:latin typeface="Arial" panose="020B0604020202020204" pitchFamily="34" charset="0"/>
                <a:cs typeface="Arial" panose="020B0604020202020204" pitchFamily="34" charset="0"/>
              </a:rPr>
              <a:t>transactions </a:t>
            </a:r>
            <a:r>
              <a:rPr lang="en-GB" dirty="0">
                <a:latin typeface="Arial" panose="020B0604020202020204" pitchFamily="34" charset="0"/>
                <a:cs typeface="Arial" panose="020B0604020202020204" pitchFamily="34" charset="0"/>
              </a:rPr>
              <a:t>off the main </a:t>
            </a:r>
            <a:r>
              <a:rPr lang="en-GB" dirty="0" smtClean="0">
                <a:latin typeface="Arial" panose="020B0604020202020204" pitchFamily="34" charset="0"/>
                <a:cs typeface="Arial" panose="020B0604020202020204" pitchFamily="34" charset="0"/>
              </a:rPr>
              <a:t>chain. </a:t>
            </a:r>
          </a:p>
          <a:p>
            <a:pPr>
              <a:spcBef>
                <a:spcPts val="800"/>
              </a:spcBef>
            </a:pPr>
            <a:r>
              <a:rPr lang="en-GB" dirty="0" smtClean="0">
                <a:latin typeface="Arial" panose="020B0604020202020204" pitchFamily="34" charset="0"/>
                <a:cs typeface="Arial" panose="020B0604020202020204" pitchFamily="34" charset="0"/>
              </a:rPr>
              <a:t>O</a:t>
            </a:r>
            <a:r>
              <a:rPr lang="en-GB" dirty="0" smtClean="0">
                <a:latin typeface="Arial" panose="020B0604020202020204" pitchFamily="34" charset="0"/>
                <a:cs typeface="Arial" panose="020B0604020202020204" pitchFamily="34" charset="0"/>
              </a:rPr>
              <a:t>nce </a:t>
            </a:r>
            <a:r>
              <a:rPr lang="en-GB" dirty="0">
                <a:latin typeface="Arial" panose="020B0604020202020204" pitchFamily="34" charset="0"/>
                <a:cs typeface="Arial" panose="020B0604020202020204" pitchFamily="34" charset="0"/>
              </a:rPr>
              <a:t>the state is finalized, it is written back to the main chain, thus offloading the time </a:t>
            </a:r>
            <a:r>
              <a:rPr lang="en-GB" dirty="0" smtClean="0">
                <a:latin typeface="Arial" panose="020B0604020202020204" pitchFamily="34" charset="0"/>
                <a:cs typeface="Arial" panose="020B0604020202020204" pitchFamily="34" charset="0"/>
              </a:rPr>
              <a:t>consuming operations </a:t>
            </a:r>
            <a:r>
              <a:rPr lang="en-GB" dirty="0">
                <a:latin typeface="Arial" panose="020B0604020202020204" pitchFamily="34" charset="0"/>
                <a:cs typeface="Arial" panose="020B0604020202020204" pitchFamily="34" charset="0"/>
              </a:rPr>
              <a:t>from the main </a:t>
            </a:r>
            <a:r>
              <a:rPr lang="en-GB" dirty="0" err="1" smtClean="0">
                <a:latin typeface="Arial" panose="020B0604020202020204" pitchFamily="34" charset="0"/>
                <a:cs typeface="Arial" panose="020B0604020202020204" pitchFamily="34" charset="0"/>
              </a:rPr>
              <a:t>blockchain</a:t>
            </a:r>
            <a:r>
              <a:rPr lang="en-GB" dirty="0" smtClean="0">
                <a:latin typeface="Arial" panose="020B0604020202020204" pitchFamily="34" charset="0"/>
                <a:cs typeface="Arial" panose="020B0604020202020204" pitchFamily="34" charset="0"/>
              </a:rPr>
              <a:t>.</a:t>
            </a:r>
            <a:endParaRPr lang="en-GB" dirty="0">
              <a:latin typeface="Arial" panose="020B0604020202020204" pitchFamily="34" charset="0"/>
              <a:cs typeface="Arial" panose="020B0604020202020204" pitchFamily="34" charset="0"/>
            </a:endParaRPr>
          </a:p>
          <a:p>
            <a:pPr>
              <a:spcBef>
                <a:spcPts val="800"/>
              </a:spcBef>
            </a:pPr>
            <a:r>
              <a:rPr lang="en-GB" dirty="0" smtClean="0">
                <a:latin typeface="Arial" panose="020B0604020202020204" pitchFamily="34" charset="0"/>
                <a:cs typeface="Arial" panose="020B0604020202020204" pitchFamily="34" charset="0"/>
              </a:rPr>
              <a:t>It is t</a:t>
            </a:r>
            <a:r>
              <a:rPr lang="en-GB" dirty="0" smtClean="0">
                <a:latin typeface="Arial" panose="020B0604020202020204" pitchFamily="34" charset="0"/>
                <a:cs typeface="Arial" panose="020B0604020202020204" pitchFamily="34" charset="0"/>
              </a:rPr>
              <a:t>ypically </a:t>
            </a:r>
            <a:r>
              <a:rPr lang="en-GB" dirty="0">
                <a:latin typeface="Arial" panose="020B0604020202020204" pitchFamily="34" charset="0"/>
                <a:cs typeface="Arial" panose="020B0604020202020204" pitchFamily="34" charset="0"/>
              </a:rPr>
              <a:t>a three step process :</a:t>
            </a:r>
          </a:p>
          <a:p>
            <a:pPr marL="342900" indent="-342900">
              <a:spcBef>
                <a:spcPts val="800"/>
              </a:spcBef>
              <a:buFont typeface="+mj-lt"/>
              <a:buAutoNum type="arabicPeriod"/>
            </a:pPr>
            <a:r>
              <a:rPr lang="en-GB" dirty="0" smtClean="0">
                <a:latin typeface="Arial" panose="020B0604020202020204" pitchFamily="34" charset="0"/>
                <a:cs typeface="Arial" panose="020B0604020202020204" pitchFamily="34" charset="0"/>
              </a:rPr>
              <a:t>A </a:t>
            </a:r>
            <a:r>
              <a:rPr lang="en-GB" dirty="0">
                <a:latin typeface="Arial" panose="020B0604020202020204" pitchFamily="34" charset="0"/>
                <a:cs typeface="Arial" panose="020B0604020202020204" pitchFamily="34" charset="0"/>
              </a:rPr>
              <a:t>p</a:t>
            </a:r>
            <a:r>
              <a:rPr lang="en-GB" dirty="0" smtClean="0">
                <a:latin typeface="Arial" panose="020B0604020202020204" pitchFamily="34" charset="0"/>
                <a:cs typeface="Arial" panose="020B0604020202020204" pitchFamily="34" charset="0"/>
              </a:rPr>
              <a:t>art </a:t>
            </a:r>
            <a:r>
              <a:rPr lang="en-GB" dirty="0">
                <a:latin typeface="Arial" panose="020B0604020202020204" pitchFamily="34" charset="0"/>
                <a:cs typeface="Arial" panose="020B0604020202020204" pitchFamily="34" charset="0"/>
              </a:rPr>
              <a:t>of the blockchain state is locked under a smart contract</a:t>
            </a:r>
          </a:p>
          <a:p>
            <a:pPr marL="342900" indent="-342900">
              <a:spcBef>
                <a:spcPts val="800"/>
              </a:spcBef>
              <a:buFont typeface="+mj-lt"/>
              <a:buAutoNum type="arabicPeriod"/>
            </a:pPr>
            <a:r>
              <a:rPr lang="en-GB" dirty="0" smtClean="0">
                <a:latin typeface="Arial" panose="020B0604020202020204" pitchFamily="34" charset="0"/>
                <a:cs typeface="Arial" panose="020B0604020202020204" pitchFamily="34" charset="0"/>
              </a:rPr>
              <a:t>Off-chain </a:t>
            </a:r>
            <a:r>
              <a:rPr lang="en-GB" dirty="0">
                <a:latin typeface="Arial" panose="020B0604020202020204" pitchFamily="34" charset="0"/>
                <a:cs typeface="Arial" panose="020B0604020202020204" pitchFamily="34" charset="0"/>
              </a:rPr>
              <a:t>transaction </a:t>
            </a:r>
            <a:r>
              <a:rPr lang="en-GB" dirty="0" smtClean="0">
                <a:latin typeface="Arial" panose="020B0604020202020204" pitchFamily="34" charset="0"/>
                <a:cs typeface="Arial" panose="020B0604020202020204" pitchFamily="34" charset="0"/>
              </a:rPr>
              <a:t>occurs</a:t>
            </a:r>
            <a:endParaRPr lang="en-GB" dirty="0">
              <a:latin typeface="Arial" panose="020B0604020202020204" pitchFamily="34" charset="0"/>
              <a:cs typeface="Arial" panose="020B0604020202020204" pitchFamily="34" charset="0"/>
            </a:endParaRPr>
          </a:p>
          <a:p>
            <a:pPr marL="342900" indent="-342900">
              <a:spcBef>
                <a:spcPts val="800"/>
              </a:spcBef>
              <a:buFont typeface="+mj-lt"/>
              <a:buAutoNum type="arabicPeriod"/>
            </a:pPr>
            <a:r>
              <a:rPr lang="en-GB" dirty="0" smtClean="0">
                <a:latin typeface="Arial" panose="020B0604020202020204" pitchFamily="34" charset="0"/>
                <a:cs typeface="Arial" panose="020B0604020202020204" pitchFamily="34" charset="0"/>
              </a:rPr>
              <a:t>Once </a:t>
            </a:r>
            <a:r>
              <a:rPr lang="en-GB" dirty="0">
                <a:latin typeface="Arial" panose="020B0604020202020204" pitchFamily="34" charset="0"/>
                <a:cs typeface="Arial" panose="020B0604020202020204" pitchFamily="34" charset="0"/>
              </a:rPr>
              <a:t>the final state is achieved, the state channel is closed, and the final state is written back to the main blockchain. At this stage, the locked part of the blockchain is also </a:t>
            </a:r>
            <a:r>
              <a:rPr lang="en-GB" dirty="0" smtClean="0">
                <a:latin typeface="Arial" panose="020B0604020202020204" pitchFamily="34" charset="0"/>
                <a:cs typeface="Arial" panose="020B0604020202020204" pitchFamily="34" charset="0"/>
              </a:rPr>
              <a:t>unlocked</a:t>
            </a:r>
            <a:endParaRPr lang="en-GB"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3943650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596681B-BDC5-1443-B6BD-AF3462551177}"/>
              </a:ext>
            </a:extLst>
          </p:cNvPr>
          <p:cNvSpPr>
            <a:spLocks noGrp="1"/>
          </p:cNvSpPr>
          <p:nvPr>
            <p:ph type="title"/>
          </p:nvPr>
        </p:nvSpPr>
        <p:spPr/>
        <p:txBody>
          <a:bodyPr/>
          <a:lstStyle/>
          <a:p>
            <a:r>
              <a:rPr lang="en-US" dirty="0" smtClean="0"/>
              <a:t>Privacy solutions</a:t>
            </a:r>
            <a:endParaRPr lang="en-US" dirty="0"/>
          </a:p>
        </p:txBody>
      </p:sp>
      <p:sp>
        <p:nvSpPr>
          <p:cNvPr id="3" name="Content Placeholder 2">
            <a:extLst>
              <a:ext uri="{FF2B5EF4-FFF2-40B4-BE49-F238E27FC236}">
                <a16:creationId xmlns:a16="http://schemas.microsoft.com/office/drawing/2014/main" xmlns="" id="{8936A92E-7993-A84F-9439-B4954631E0C7}"/>
              </a:ext>
            </a:extLst>
          </p:cNvPr>
          <p:cNvSpPr>
            <a:spLocks noGrp="1"/>
          </p:cNvSpPr>
          <p:nvPr>
            <p:ph idx="1"/>
          </p:nvPr>
        </p:nvSpPr>
        <p:spPr>
          <a:xfrm>
            <a:off x="648000" y="1404000"/>
            <a:ext cx="10800000" cy="5265360"/>
          </a:xfrm>
        </p:spPr>
        <p:txBody>
          <a:bodyPr>
            <a:normAutofit fontScale="92500" lnSpcReduction="20000"/>
          </a:bodyPr>
          <a:lstStyle/>
          <a:p>
            <a:r>
              <a:rPr lang="en-US" sz="2200" dirty="0"/>
              <a:t>Layer 0 </a:t>
            </a:r>
            <a:endParaRPr lang="en-US" sz="2200" dirty="0" smtClean="0"/>
          </a:p>
          <a:p>
            <a:pPr lvl="1"/>
            <a:r>
              <a:rPr lang="en-US" dirty="0" smtClean="0"/>
              <a:t>Tor</a:t>
            </a:r>
            <a:endParaRPr lang="en-US" dirty="0"/>
          </a:p>
          <a:p>
            <a:pPr lvl="1"/>
            <a:r>
              <a:rPr lang="en-US" dirty="0"/>
              <a:t>I2P</a:t>
            </a:r>
          </a:p>
          <a:p>
            <a:r>
              <a:rPr lang="en-US" sz="2200" dirty="0" smtClean="0"/>
              <a:t>Layers </a:t>
            </a:r>
            <a:r>
              <a:rPr lang="en-US" sz="2200" dirty="0"/>
              <a:t>1 and </a:t>
            </a:r>
            <a:r>
              <a:rPr lang="en-US" sz="2200" dirty="0" smtClean="0"/>
              <a:t>2 (as </a:t>
            </a:r>
            <a:r>
              <a:rPr lang="en-GB" sz="2200" dirty="0" smtClean="0"/>
              <a:t>many </a:t>
            </a:r>
            <a:r>
              <a:rPr lang="en-GB" sz="2200" dirty="0"/>
              <a:t>of the techniques </a:t>
            </a:r>
            <a:r>
              <a:rPr lang="en-GB" sz="2200" dirty="0" smtClean="0"/>
              <a:t>can </a:t>
            </a:r>
            <a:r>
              <a:rPr lang="en-GB" sz="2200" dirty="0"/>
              <a:t>be used at Layers 1 and </a:t>
            </a:r>
            <a:r>
              <a:rPr lang="en-GB" sz="2200" dirty="0" smtClean="0"/>
              <a:t>2—for </a:t>
            </a:r>
            <a:r>
              <a:rPr lang="en-GB" sz="2200" dirty="0"/>
              <a:t>example, zero-knowledge proofs—we are not distinguishing between these </a:t>
            </a:r>
            <a:r>
              <a:rPr lang="en-GB" sz="2200" dirty="0" smtClean="0"/>
              <a:t>layers) </a:t>
            </a:r>
            <a:endParaRPr lang="en-US" sz="2200" dirty="0"/>
          </a:p>
          <a:p>
            <a:pPr lvl="1"/>
            <a:r>
              <a:rPr lang="en-US" dirty="0"/>
              <a:t>Indistinguishability obfuscation</a:t>
            </a:r>
          </a:p>
          <a:p>
            <a:pPr lvl="1"/>
            <a:r>
              <a:rPr lang="en-US" dirty="0" smtClean="0"/>
              <a:t>Zero-knowledge proofs</a:t>
            </a:r>
            <a:endParaRPr lang="en-US" dirty="0"/>
          </a:p>
          <a:p>
            <a:pPr lvl="1"/>
            <a:r>
              <a:rPr lang="en-US" dirty="0" smtClean="0"/>
              <a:t>Bulletproofs</a:t>
            </a:r>
            <a:endParaRPr lang="en-US" dirty="0"/>
          </a:p>
          <a:p>
            <a:pPr lvl="1"/>
            <a:r>
              <a:rPr lang="en-US" dirty="0"/>
              <a:t>Mixing protocols</a:t>
            </a:r>
          </a:p>
          <a:p>
            <a:pPr lvl="1"/>
            <a:r>
              <a:rPr lang="en-US" dirty="0"/>
              <a:t>Confidential transactions</a:t>
            </a:r>
          </a:p>
          <a:p>
            <a:pPr lvl="1"/>
            <a:r>
              <a:rPr lang="en-US" dirty="0" err="1" smtClean="0"/>
              <a:t>MimbleWimble</a:t>
            </a:r>
            <a:endParaRPr lang="en-US" dirty="0"/>
          </a:p>
          <a:p>
            <a:pPr lvl="1"/>
            <a:r>
              <a:rPr lang="en-US" dirty="0"/>
              <a:t>Ring signatures</a:t>
            </a:r>
          </a:p>
          <a:p>
            <a:pPr lvl="1"/>
            <a:endParaRPr lang="en-US" dirty="0"/>
          </a:p>
        </p:txBody>
      </p:sp>
      <p:sp>
        <p:nvSpPr>
          <p:cNvPr id="4" name="Slide Number Placeholder 3">
            <a:extLst>
              <a:ext uri="{FF2B5EF4-FFF2-40B4-BE49-F238E27FC236}">
                <a16:creationId xmlns:a16="http://schemas.microsoft.com/office/drawing/2014/main" xmlns="" id="{94A65B98-526A-2E46-9B7C-2AFAF3835FEB}"/>
              </a:ext>
            </a:extLst>
          </p:cNvPr>
          <p:cNvSpPr>
            <a:spLocks noGrp="1"/>
          </p:cNvSpPr>
          <p:nvPr>
            <p:ph type="sldNum" sz="quarter" idx="4"/>
          </p:nvPr>
        </p:nvSpPr>
        <p:spPr/>
        <p:txBody>
          <a:bodyPr/>
          <a:lstStyle/>
          <a:p>
            <a:fld id="{2D5587A6-0F28-234D-9116-41BE2E1A2AC2}" type="slidenum">
              <a:rPr lang="en-US" smtClean="0"/>
              <a:pPr/>
              <a:t>6</a:t>
            </a:fld>
            <a:endParaRPr lang="en-US" dirty="0"/>
          </a:p>
        </p:txBody>
      </p:sp>
    </p:spTree>
    <p:extLst>
      <p:ext uri="{BB962C8B-B14F-4D97-AF65-F5344CB8AC3E}">
        <p14:creationId xmlns:p14="http://schemas.microsoft.com/office/powerpoint/2010/main" val="299014835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A8E5E87-6ECC-7B4A-BDB8-D46EA37D20B3}"/>
              </a:ext>
            </a:extLst>
          </p:cNvPr>
          <p:cNvSpPr>
            <a:spLocks noGrp="1"/>
          </p:cNvSpPr>
          <p:nvPr>
            <p:ph type="title"/>
          </p:nvPr>
        </p:nvSpPr>
        <p:spPr/>
        <p:txBody>
          <a:bodyPr>
            <a:normAutofit/>
          </a:bodyPr>
          <a:lstStyle/>
          <a:p>
            <a:r>
              <a:rPr lang="en-GB" dirty="0"/>
              <a:t>High-level taxonomy of blockchain privacy techniques</a:t>
            </a:r>
            <a:endParaRPr lang="en-US" dirty="0"/>
          </a:p>
        </p:txBody>
      </p:sp>
      <p:pic>
        <p:nvPicPr>
          <p:cNvPr id="5" name="Content Placeholder 4">
            <a:extLst>
              <a:ext uri="{FF2B5EF4-FFF2-40B4-BE49-F238E27FC236}">
                <a16:creationId xmlns:a16="http://schemas.microsoft.com/office/drawing/2014/main" xmlns="" id="{1889434E-12EF-0B47-9450-EEAABC8F69D7}"/>
              </a:ext>
            </a:extLst>
          </p:cNvPr>
          <p:cNvPicPr>
            <a:picLocks noGrp="1" noChangeAspect="1"/>
          </p:cNvPicPr>
          <p:nvPr>
            <p:ph idx="1"/>
          </p:nvPr>
        </p:nvPicPr>
        <p:blipFill>
          <a:blip r:embed="rId2"/>
          <a:stretch>
            <a:fillRect/>
          </a:stretch>
        </p:blipFill>
        <p:spPr>
          <a:xfrm>
            <a:off x="1487488" y="1340768"/>
            <a:ext cx="8568952" cy="5130900"/>
          </a:xfrm>
          <a:prstGeom prst="rect">
            <a:avLst/>
          </a:prstGeom>
        </p:spPr>
      </p:pic>
      <p:sp>
        <p:nvSpPr>
          <p:cNvPr id="4" name="Slide Number Placeholder 3">
            <a:extLst>
              <a:ext uri="{FF2B5EF4-FFF2-40B4-BE49-F238E27FC236}">
                <a16:creationId xmlns:a16="http://schemas.microsoft.com/office/drawing/2014/main" xmlns="" id="{7244933F-74BA-0048-B3AA-6F2B776740A2}"/>
              </a:ext>
            </a:extLst>
          </p:cNvPr>
          <p:cNvSpPr>
            <a:spLocks noGrp="1"/>
          </p:cNvSpPr>
          <p:nvPr>
            <p:ph type="sldNum" sz="quarter" idx="4"/>
          </p:nvPr>
        </p:nvSpPr>
        <p:spPr/>
        <p:txBody>
          <a:bodyPr/>
          <a:lstStyle/>
          <a:p>
            <a:fld id="{2D5587A6-0F28-234D-9116-41BE2E1A2AC2}" type="slidenum">
              <a:rPr lang="en-US" smtClean="0"/>
              <a:pPr/>
              <a:t>7</a:t>
            </a:fld>
            <a:endParaRPr lang="en-US" dirty="0"/>
          </a:p>
        </p:txBody>
      </p:sp>
    </p:spTree>
    <p:extLst>
      <p:ext uri="{BB962C8B-B14F-4D97-AF65-F5344CB8AC3E}">
        <p14:creationId xmlns:p14="http://schemas.microsoft.com/office/powerpoint/2010/main" val="65376253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ACE35B4-E0DE-2347-A373-1EFFC798FE4A}"/>
              </a:ext>
            </a:extLst>
          </p:cNvPr>
          <p:cNvSpPr>
            <a:spLocks noGrp="1"/>
          </p:cNvSpPr>
          <p:nvPr>
            <p:ph type="title"/>
          </p:nvPr>
        </p:nvSpPr>
        <p:spPr/>
        <p:txBody>
          <a:bodyPr/>
          <a:lstStyle/>
          <a:p>
            <a:r>
              <a:rPr lang="en-US" dirty="0" smtClean="0"/>
              <a:t>Security solutions</a:t>
            </a:r>
            <a:endParaRPr lang="en-US" dirty="0"/>
          </a:p>
        </p:txBody>
      </p:sp>
      <p:sp>
        <p:nvSpPr>
          <p:cNvPr id="3" name="Content Placeholder 2">
            <a:extLst>
              <a:ext uri="{FF2B5EF4-FFF2-40B4-BE49-F238E27FC236}">
                <a16:creationId xmlns:a16="http://schemas.microsoft.com/office/drawing/2014/main" xmlns="" id="{8DD9DDE6-9B7A-C24D-8AB4-81023784FD45}"/>
              </a:ext>
            </a:extLst>
          </p:cNvPr>
          <p:cNvSpPr>
            <a:spLocks noGrp="1"/>
          </p:cNvSpPr>
          <p:nvPr>
            <p:ph idx="1"/>
          </p:nvPr>
        </p:nvSpPr>
        <p:spPr>
          <a:xfrm>
            <a:off x="214412" y="1224000"/>
            <a:ext cx="6480720" cy="5488364"/>
          </a:xfrm>
        </p:spPr>
        <p:txBody>
          <a:bodyPr>
            <a:noAutofit/>
          </a:bodyPr>
          <a:lstStyle/>
          <a:p>
            <a:pPr marL="0" indent="0">
              <a:buNone/>
            </a:pPr>
            <a:r>
              <a:rPr lang="en-GB" sz="1600" dirty="0" smtClean="0"/>
              <a:t>Formal verification methods </a:t>
            </a:r>
            <a:r>
              <a:rPr lang="en-GB" sz="1600" dirty="0"/>
              <a:t>are the set of techniques used to model systems as mathematical objects. </a:t>
            </a:r>
            <a:endParaRPr lang="en-US" sz="1600" dirty="0"/>
          </a:p>
          <a:p>
            <a:pPr marL="0" indent="0">
              <a:buNone/>
            </a:pPr>
            <a:r>
              <a:rPr lang="en-US" sz="1600" dirty="0"/>
              <a:t>Model </a:t>
            </a:r>
            <a:r>
              <a:rPr lang="en-US" sz="1600" dirty="0" smtClean="0"/>
              <a:t>checking is a formal verification technique</a:t>
            </a:r>
            <a:r>
              <a:rPr lang="en-GB" sz="1600" dirty="0" smtClean="0"/>
              <a:t> </a:t>
            </a:r>
            <a:r>
              <a:rPr lang="en-GB" sz="1600" dirty="0"/>
              <a:t>used to verify finite state systems </a:t>
            </a:r>
            <a:r>
              <a:rPr lang="en-GB" sz="1600" dirty="0" smtClean="0"/>
              <a:t>automatically, with an exhaustive </a:t>
            </a:r>
            <a:r>
              <a:rPr lang="en-GB" sz="1600" dirty="0"/>
              <a:t>search of the state </a:t>
            </a:r>
            <a:r>
              <a:rPr lang="en-GB" sz="1600" dirty="0" smtClean="0"/>
              <a:t>space:</a:t>
            </a:r>
          </a:p>
          <a:p>
            <a:pPr marL="457200" indent="-457200">
              <a:buFont typeface="+mj-lt"/>
              <a:buAutoNum type="arabicPeriod"/>
            </a:pPr>
            <a:r>
              <a:rPr lang="en-GB" sz="1600" dirty="0" smtClean="0"/>
              <a:t>The model </a:t>
            </a:r>
            <a:r>
              <a:rPr lang="en-GB" sz="1600" dirty="0"/>
              <a:t>checking process starts with modelling, where a</a:t>
            </a:r>
            <a:r>
              <a:rPr lang="en-GB" sz="1600" dirty="0" smtClean="0"/>
              <a:t> </a:t>
            </a:r>
            <a:r>
              <a:rPr lang="en-GB" sz="1600" dirty="0"/>
              <a:t>formal specification is created from an informal design of the model</a:t>
            </a:r>
          </a:p>
          <a:p>
            <a:pPr marL="457200" indent="-457200">
              <a:buFont typeface="+mj-lt"/>
              <a:buAutoNum type="arabicPeriod"/>
            </a:pPr>
            <a:r>
              <a:rPr lang="en-GB" sz="1600" dirty="0" smtClean="0"/>
              <a:t>The </a:t>
            </a:r>
            <a:r>
              <a:rPr lang="en-GB" sz="1600" dirty="0"/>
              <a:t>specification step comes next, where relevant properties of the design are specified using some logical </a:t>
            </a:r>
            <a:r>
              <a:rPr lang="en-GB" sz="1600" dirty="0" smtClean="0"/>
              <a:t>formalism </a:t>
            </a:r>
            <a:endParaRPr lang="en-GB" sz="1600" dirty="0"/>
          </a:p>
          <a:p>
            <a:pPr marL="457200" indent="-457200">
              <a:buFont typeface="+mj-lt"/>
              <a:buAutoNum type="arabicPeriod"/>
            </a:pPr>
            <a:r>
              <a:rPr lang="en-GB" sz="1600" dirty="0" smtClean="0"/>
              <a:t>Finally</a:t>
            </a:r>
            <a:r>
              <a:rPr lang="en-GB" sz="1600" dirty="0"/>
              <a:t>, verification of the model is carried out, which checks all the properties defined in the specification and provides results. In case </a:t>
            </a:r>
            <a:r>
              <a:rPr lang="en-GB" sz="1600" dirty="0" smtClean="0"/>
              <a:t>of </a:t>
            </a:r>
            <a:r>
              <a:rPr lang="en-GB" sz="1600" dirty="0"/>
              <a:t>negative </a:t>
            </a:r>
            <a:r>
              <a:rPr lang="en-GB" sz="1600" dirty="0" smtClean="0"/>
              <a:t>outcomes, </a:t>
            </a:r>
            <a:r>
              <a:rPr lang="en-GB" sz="1600" dirty="0"/>
              <a:t>error traces with counterexamples are provided to help the designer trace the </a:t>
            </a:r>
            <a:r>
              <a:rPr lang="en-GB" sz="1600" dirty="0" smtClean="0"/>
              <a:t>error</a:t>
            </a:r>
            <a:endParaRPr lang="en-GB" sz="1600" dirty="0"/>
          </a:p>
        </p:txBody>
      </p:sp>
      <p:sp>
        <p:nvSpPr>
          <p:cNvPr id="4" name="Slide Number Placeholder 3">
            <a:extLst>
              <a:ext uri="{FF2B5EF4-FFF2-40B4-BE49-F238E27FC236}">
                <a16:creationId xmlns:a16="http://schemas.microsoft.com/office/drawing/2014/main" xmlns="" id="{835EF302-A909-EF49-B481-3F59E0B37F5B}"/>
              </a:ext>
            </a:extLst>
          </p:cNvPr>
          <p:cNvSpPr>
            <a:spLocks noGrp="1"/>
          </p:cNvSpPr>
          <p:nvPr>
            <p:ph type="sldNum" sz="quarter" idx="4"/>
          </p:nvPr>
        </p:nvSpPr>
        <p:spPr/>
        <p:txBody>
          <a:bodyPr/>
          <a:lstStyle/>
          <a:p>
            <a:fld id="{2D5587A6-0F28-234D-9116-41BE2E1A2AC2}" type="slidenum">
              <a:rPr lang="en-US" smtClean="0"/>
              <a:pPr/>
              <a:t>8</a:t>
            </a:fld>
            <a:endParaRPr lang="en-US" dirty="0"/>
          </a:p>
        </p:txBody>
      </p:sp>
      <p:pic>
        <p:nvPicPr>
          <p:cNvPr id="5" name="Picture 4">
            <a:extLst>
              <a:ext uri="{FF2B5EF4-FFF2-40B4-BE49-F238E27FC236}">
                <a16:creationId xmlns:a16="http://schemas.microsoft.com/office/drawing/2014/main" xmlns="" id="{7C17B9DB-317B-D641-8ABC-6D436B95D39B}"/>
              </a:ext>
            </a:extLst>
          </p:cNvPr>
          <p:cNvPicPr>
            <a:picLocks noChangeAspect="1"/>
          </p:cNvPicPr>
          <p:nvPr/>
        </p:nvPicPr>
        <p:blipFill>
          <a:blip r:embed="rId2"/>
          <a:stretch>
            <a:fillRect/>
          </a:stretch>
        </p:blipFill>
        <p:spPr>
          <a:xfrm>
            <a:off x="7032104" y="1628800"/>
            <a:ext cx="4829862" cy="3801514"/>
          </a:xfrm>
          <a:prstGeom prst="rect">
            <a:avLst/>
          </a:prstGeom>
        </p:spPr>
      </p:pic>
    </p:spTree>
    <p:extLst>
      <p:ext uri="{BB962C8B-B14F-4D97-AF65-F5344CB8AC3E}">
        <p14:creationId xmlns:p14="http://schemas.microsoft.com/office/powerpoint/2010/main" val="339256164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22E94D1-8291-5742-8ED6-47C76D359B0D}"/>
              </a:ext>
            </a:extLst>
          </p:cNvPr>
          <p:cNvSpPr>
            <a:spLocks noGrp="1"/>
          </p:cNvSpPr>
          <p:nvPr>
            <p:ph type="title"/>
          </p:nvPr>
        </p:nvSpPr>
        <p:spPr/>
        <p:txBody>
          <a:bodyPr/>
          <a:lstStyle/>
          <a:p>
            <a:r>
              <a:rPr lang="en-US" dirty="0" smtClean="0"/>
              <a:t>Smart contract security</a:t>
            </a:r>
            <a:endParaRPr lang="en-US" dirty="0"/>
          </a:p>
        </p:txBody>
      </p:sp>
      <p:sp>
        <p:nvSpPr>
          <p:cNvPr id="3" name="Content Placeholder 2">
            <a:extLst>
              <a:ext uri="{FF2B5EF4-FFF2-40B4-BE49-F238E27FC236}">
                <a16:creationId xmlns:a16="http://schemas.microsoft.com/office/drawing/2014/main" xmlns="" id="{E6E92139-1375-804C-95D4-D85E69638BCB}"/>
              </a:ext>
            </a:extLst>
          </p:cNvPr>
          <p:cNvSpPr>
            <a:spLocks noGrp="1"/>
          </p:cNvSpPr>
          <p:nvPr>
            <p:ph idx="1"/>
          </p:nvPr>
        </p:nvSpPr>
        <p:spPr/>
        <p:txBody>
          <a:bodyPr>
            <a:normAutofit lnSpcReduction="10000"/>
          </a:bodyPr>
          <a:lstStyle/>
          <a:p>
            <a:r>
              <a:rPr lang="en-US" dirty="0" smtClean="0"/>
              <a:t>Common </a:t>
            </a:r>
            <a:r>
              <a:rPr lang="en-US" dirty="0"/>
              <a:t>bugs</a:t>
            </a:r>
          </a:p>
          <a:p>
            <a:pPr lvl="1"/>
            <a:r>
              <a:rPr lang="en-US" dirty="0"/>
              <a:t>Reentrancy</a:t>
            </a:r>
          </a:p>
          <a:p>
            <a:pPr lvl="1"/>
            <a:r>
              <a:rPr lang="en-US" dirty="0"/>
              <a:t>Timestamp dependence</a:t>
            </a:r>
          </a:p>
          <a:p>
            <a:pPr lvl="1"/>
            <a:r>
              <a:rPr lang="en-US" dirty="0"/>
              <a:t>Randomness</a:t>
            </a:r>
          </a:p>
          <a:p>
            <a:pPr lvl="1"/>
            <a:r>
              <a:rPr lang="en-US" dirty="0"/>
              <a:t>Integer overflow</a:t>
            </a:r>
          </a:p>
          <a:p>
            <a:pPr lvl="1"/>
            <a:r>
              <a:rPr lang="en-US" dirty="0"/>
              <a:t>Integer underflow</a:t>
            </a:r>
          </a:p>
          <a:p>
            <a:r>
              <a:rPr lang="en-US" dirty="0"/>
              <a:t>Analysis</a:t>
            </a:r>
          </a:p>
          <a:p>
            <a:pPr lvl="1"/>
            <a:r>
              <a:rPr lang="en-US"/>
              <a:t>Static </a:t>
            </a:r>
            <a:r>
              <a:rPr lang="en-US" smtClean="0"/>
              <a:t>analysis</a:t>
            </a:r>
            <a:endParaRPr lang="en-US" dirty="0"/>
          </a:p>
          <a:p>
            <a:pPr lvl="1"/>
            <a:r>
              <a:rPr lang="en-US" dirty="0"/>
              <a:t>Oyente</a:t>
            </a:r>
          </a:p>
          <a:p>
            <a:pPr lvl="1"/>
            <a:r>
              <a:rPr lang="en-US" dirty="0"/>
              <a:t>Why3</a:t>
            </a:r>
          </a:p>
          <a:p>
            <a:pPr lvl="1"/>
            <a:endParaRPr lang="en-US" dirty="0"/>
          </a:p>
        </p:txBody>
      </p:sp>
      <p:sp>
        <p:nvSpPr>
          <p:cNvPr id="4" name="Slide Number Placeholder 3">
            <a:extLst>
              <a:ext uri="{FF2B5EF4-FFF2-40B4-BE49-F238E27FC236}">
                <a16:creationId xmlns:a16="http://schemas.microsoft.com/office/drawing/2014/main" xmlns="" id="{630E8385-689B-2C4B-BA40-C8551AC79213}"/>
              </a:ext>
            </a:extLst>
          </p:cNvPr>
          <p:cNvSpPr>
            <a:spLocks noGrp="1"/>
          </p:cNvSpPr>
          <p:nvPr>
            <p:ph type="sldNum" sz="quarter" idx="4"/>
          </p:nvPr>
        </p:nvSpPr>
        <p:spPr/>
        <p:txBody>
          <a:bodyPr/>
          <a:lstStyle/>
          <a:p>
            <a:fld id="{2D5587A6-0F28-234D-9116-41BE2E1A2AC2}" type="slidenum">
              <a:rPr lang="en-US" smtClean="0"/>
              <a:pPr/>
              <a:t>9</a:t>
            </a:fld>
            <a:endParaRPr lang="en-US" dirty="0"/>
          </a:p>
        </p:txBody>
      </p:sp>
    </p:spTree>
    <p:extLst>
      <p:ext uri="{BB962C8B-B14F-4D97-AF65-F5344CB8AC3E}">
        <p14:creationId xmlns:p14="http://schemas.microsoft.com/office/powerpoint/2010/main" val="1944231345"/>
      </p:ext>
    </p:extLst>
  </p:cSld>
  <p:clrMapOvr>
    <a:masterClrMapping/>
  </p:clrMapOvr>
  <p:timing>
    <p:tnLst>
      <p:par>
        <p:cTn id="1" dur="indefinite" restart="never" nodeType="tmRoot"/>
      </p:par>
    </p:tnLst>
  </p:timing>
</p:sld>
</file>

<file path=ppt/theme/theme1.xml><?xml version="1.0" encoding="utf-8"?>
<a:theme xmlns:a="http://schemas.openxmlformats.org/drawingml/2006/main" name="Packt Training">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379</TotalTime>
  <Words>496</Words>
  <Application>Microsoft Office PowerPoint</Application>
  <PresentationFormat>Widescreen</PresentationFormat>
  <Paragraphs>84</Paragraphs>
  <Slides>12</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vt:i4>
      </vt:variant>
    </vt:vector>
  </HeadingPairs>
  <TitlesOfParts>
    <vt:vector size="16" baseType="lpstr">
      <vt:lpstr>Arial</vt:lpstr>
      <vt:lpstr>Calibri</vt:lpstr>
      <vt:lpstr>Open Sans</vt:lpstr>
      <vt:lpstr>Packt Training</vt:lpstr>
      <vt:lpstr>Mastering Blockchain Third Edition</vt:lpstr>
      <vt:lpstr>Outline</vt:lpstr>
      <vt:lpstr>Scalability – a layered approach</vt:lpstr>
      <vt:lpstr>Scalability solutions</vt:lpstr>
      <vt:lpstr>State channels </vt:lpstr>
      <vt:lpstr>Privacy solutions</vt:lpstr>
      <vt:lpstr>High-level taxonomy of blockchain privacy techniques</vt:lpstr>
      <vt:lpstr>Security solutions</vt:lpstr>
      <vt:lpstr>Smart contract security</vt:lpstr>
      <vt:lpstr>Other challenges</vt:lpstr>
      <vt:lpstr>Exercise</vt:lpstr>
      <vt:lpstr>Summary</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Edward Doxey</cp:lastModifiedBy>
  <cp:revision>66</cp:revision>
  <cp:lastPrinted>2018-06-05T12:50:25Z</cp:lastPrinted>
  <dcterms:created xsi:type="dcterms:W3CDTF">2018-06-05T09:17:37Z</dcterms:created>
  <dcterms:modified xsi:type="dcterms:W3CDTF">2020-09-11T12:09:36Z</dcterms:modified>
</cp:coreProperties>
</file>